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B266D5-C670-4B41-8731-752105CB05D4}"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266D5-C670-4B41-8731-752105CB05D4}"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266D5-C670-4B41-8731-752105CB05D4}"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266D5-C670-4B41-8731-752105CB05D4}"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266D5-C670-4B41-8731-752105CB05D4}"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B266D5-C670-4B41-8731-752105CB05D4}"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B266D5-C670-4B41-8731-752105CB05D4}" type="datetimeFigureOut">
              <a:rPr lang="en-US" smtClean="0"/>
              <a:pPr/>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B266D5-C670-4B41-8731-752105CB05D4}" type="datetimeFigureOut">
              <a:rPr lang="en-US" smtClean="0"/>
              <a:pPr/>
              <a:t>6/2/2020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266D5-C670-4B41-8731-752105CB05D4}" type="datetimeFigureOut">
              <a:rPr lang="en-US" smtClean="0"/>
              <a:pPr/>
              <a:t>6/2/2020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266D5-C670-4B41-8731-752105CB05D4}"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266D5-C670-4B41-8731-752105CB05D4}"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D0C47-6C55-4EEC-91CB-1BD5286399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266D5-C670-4B41-8731-752105CB05D4}" type="datetimeFigureOut">
              <a:rPr lang="en-US" smtClean="0"/>
              <a:pPr/>
              <a:t>6/2/2020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D0C47-6C55-4EEC-91CB-1BD5286399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600200"/>
            <a:ext cx="7848600" cy="4038600"/>
          </a:xfrm>
        </p:spPr>
        <p:txBody>
          <a:bodyPr>
            <a:normAutofit fontScale="92500" lnSpcReduction="20000"/>
          </a:bodyPr>
          <a:lstStyle/>
          <a:p>
            <a:pPr>
              <a:lnSpc>
                <a:spcPct val="150000"/>
              </a:lnSpc>
            </a:pPr>
            <a:r>
              <a:rPr lang="en-US" sz="4800" dirty="0" smtClean="0">
                <a:solidFill>
                  <a:srgbClr val="FF0000"/>
                </a:solidFill>
                <a:latin typeface="Algerian" pitchFamily="82" charset="0"/>
              </a:rPr>
              <a:t>Lesson 5</a:t>
            </a:r>
          </a:p>
          <a:p>
            <a:pPr>
              <a:lnSpc>
                <a:spcPct val="150000"/>
              </a:lnSpc>
            </a:pPr>
            <a:endParaRPr lang="en-US" sz="4800" dirty="0" smtClean="0">
              <a:latin typeface="Algerian" pitchFamily="82" charset="0"/>
            </a:endParaRPr>
          </a:p>
          <a:p>
            <a:pPr>
              <a:lnSpc>
                <a:spcPct val="150000"/>
              </a:lnSpc>
            </a:pPr>
            <a:r>
              <a:rPr lang="en-US" sz="4800" dirty="0" smtClean="0">
                <a:solidFill>
                  <a:srgbClr val="FF0000"/>
                </a:solidFill>
                <a:latin typeface="Algerian" pitchFamily="82" charset="0"/>
              </a:rPr>
              <a:t>Effect of science and technology</a:t>
            </a:r>
            <a:endParaRPr lang="en-US" sz="4800" dirty="0">
              <a:solidFill>
                <a:srgbClr val="FF0000"/>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POSITIVE EFFECT OF SCIENCE AND TECHNOLOGY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60000"/>
              </a:lnSpc>
              <a:buNone/>
            </a:pPr>
            <a:r>
              <a:rPr lang="en-US" sz="24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The introduction of science and Technology has brought  many consequences in our society. The consequences can be positive or negative. In this lesson we are going to discuss the positive and negative effect of science and technology. First let us look at the positive effect of science and technology.</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971800"/>
          </a:xfrm>
        </p:spPr>
        <p:txBody>
          <a:bodyPr>
            <a:normAutofit fontScale="90000"/>
          </a:bodyPr>
          <a:lstStyle/>
          <a:p>
            <a:pPr algn="l">
              <a:lnSpc>
                <a:spcPct val="150000"/>
              </a:lnSpc>
              <a:buClr>
                <a:schemeClr val="accent6">
                  <a:lumMod val="75000"/>
                </a:schemeClr>
              </a:buClr>
              <a:buFont typeface="Wingdings" pitchFamily="2" charset="2"/>
              <a:buChar char="Ø"/>
            </a:pPr>
            <a:r>
              <a:rPr lang="en-US" sz="2400" dirty="0" smtClean="0">
                <a:solidFill>
                  <a:srgbClr val="FF0000"/>
                </a:solidFill>
                <a:latin typeface="Times New Roman" pitchFamily="18" charset="0"/>
                <a:cs typeface="Times New Roman" pitchFamily="18" charset="0"/>
              </a:rPr>
              <a:t> Science and technology has improved the Agriculture sector in the country :</a:t>
            </a:r>
            <a:r>
              <a:rPr lang="en-US" sz="2400" dirty="0" smtClean="0">
                <a:latin typeface="Times New Roman" pitchFamily="18" charset="0"/>
                <a:cs typeface="Times New Roman" pitchFamily="18" charset="0"/>
              </a:rPr>
              <a:t> Through science and technology a lot of machines has been invented to make harvesting, sowing or planting, ploughing etc. easier and better. Researchers have also introduced new species of animal and plant into the sector. Through scientific research, different method of farming(planting of plants and rearing of animals) has also been discovered and this has increased the output of a farmer.</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3581400"/>
            <a:ext cx="8229600" cy="3048000"/>
          </a:xfrm>
        </p:spPr>
        <p:txBody>
          <a:bodyPr>
            <a:normAutofit fontScale="92500" lnSpcReduction="10000"/>
          </a:bodyPr>
          <a:lstStyle/>
          <a:p>
            <a:pPr>
              <a:lnSpc>
                <a:spcPct val="150000"/>
              </a:lnSpc>
              <a:buClr>
                <a:schemeClr val="accent6">
                  <a:lumMod val="50000"/>
                </a:schemeClr>
              </a:buClr>
              <a:buFont typeface="Wingdings" pitchFamily="2" charset="2"/>
              <a:buChar char="Ø"/>
            </a:pPr>
            <a:r>
              <a:rPr lang="en-US" sz="2400" dirty="0" smtClean="0">
                <a:solidFill>
                  <a:srgbClr val="FF0000"/>
                </a:solidFill>
                <a:latin typeface="Times New Roman" pitchFamily="18" charset="0"/>
                <a:cs typeface="Times New Roman" pitchFamily="18" charset="0"/>
              </a:rPr>
              <a:t>Science and technology has upgraded the Health sector : </a:t>
            </a:r>
            <a:r>
              <a:rPr lang="en-US" sz="2400" dirty="0" smtClean="0">
                <a:latin typeface="Times New Roman" pitchFamily="18" charset="0"/>
                <a:cs typeface="Times New Roman" pitchFamily="18" charset="0"/>
              </a:rPr>
              <a:t>Through the advancement of scientific research, diverse ways of  health care have been introduced. Again certain machines and equipment has been invented to enhance medical care and safe lives. Drugs and vaccines has been created as a resulted of scientific research to heal many disease.</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a:bodyPr>
          <a:lstStyle/>
          <a:p>
            <a:pPr>
              <a:lnSpc>
                <a:spcPct val="150000"/>
              </a:lnSpc>
              <a:buClr>
                <a:schemeClr val="accent4">
                  <a:lumMod val="75000"/>
                </a:schemeClr>
              </a:buClr>
              <a:buFont typeface="Wingdings" pitchFamily="2" charset="2"/>
              <a:buChar char="q"/>
            </a:pPr>
            <a:r>
              <a:rPr lang="en-US" sz="2400" dirty="0" smtClean="0">
                <a:solidFill>
                  <a:srgbClr val="FF0000"/>
                </a:solidFill>
                <a:latin typeface="Times New Roman" pitchFamily="18" charset="0"/>
                <a:cs typeface="Times New Roman" pitchFamily="18" charset="0"/>
              </a:rPr>
              <a:t>Science and technology has advance our transportation and communication systems </a:t>
            </a:r>
            <a:r>
              <a:rPr lang="en-US" sz="2400" dirty="0" smtClean="0">
                <a:latin typeface="Times New Roman" pitchFamily="18" charset="0"/>
                <a:cs typeface="Times New Roman" pitchFamily="18" charset="0"/>
              </a:rPr>
              <a:t>: Through the advancement of science and technology, communication has improve through the influx of mobile phones and computers. The establishment of satellites systems has result in global network. Also, our transportation system is now easier and faster since the debut of cars, aeroplane and ships. Our road system has also seen such improvement through the advancement of science and technology. Access to information is now easier and better.</a:t>
            </a:r>
            <a:endParaRPr lang="en-US" sz="2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5181600"/>
          </a:xfrm>
        </p:spPr>
        <p:txBody>
          <a:bodyPr>
            <a:normAutofit fontScale="92500" lnSpcReduction="20000"/>
          </a:bodyPr>
          <a:lstStyle/>
          <a:p>
            <a:pPr>
              <a:lnSpc>
                <a:spcPct val="150000"/>
              </a:lnSpc>
              <a:buClr>
                <a:schemeClr val="accent4">
                  <a:lumMod val="75000"/>
                </a:schemeClr>
              </a:buClr>
              <a:buFont typeface="Wingdings" pitchFamily="2" charset="2"/>
              <a:buChar char="q"/>
            </a:pPr>
            <a:r>
              <a:rPr lang="en-US" sz="2400" dirty="0" smtClean="0">
                <a:solidFill>
                  <a:srgbClr val="FF0000"/>
                </a:solidFill>
                <a:latin typeface="Times New Roman" pitchFamily="18" charset="0"/>
                <a:cs typeface="Times New Roman" pitchFamily="18" charset="0"/>
              </a:rPr>
              <a:t>Businesses  and transaction has been made easier and better since the introduction of science and technology : </a:t>
            </a:r>
            <a:r>
              <a:rPr lang="en-US" sz="2400" dirty="0" smtClean="0">
                <a:latin typeface="Times New Roman" pitchFamily="18" charset="0"/>
                <a:cs typeface="Times New Roman" pitchFamily="18" charset="0"/>
              </a:rPr>
              <a:t>The use of modern information and communication technology has made exchange of goods and service better. Through the use of internet and I.C.T. tools exchange of goods and service and payment can be made anywhere across the globe. </a:t>
            </a:r>
          </a:p>
          <a:p>
            <a:pPr>
              <a:lnSpc>
                <a:spcPct val="150000"/>
              </a:lnSpc>
              <a:buClr>
                <a:schemeClr val="accent4">
                  <a:lumMod val="75000"/>
                </a:schemeClr>
              </a:buClr>
              <a:buFont typeface="Wingdings" pitchFamily="2" charset="2"/>
              <a:buChar char="q"/>
            </a:pPr>
            <a:r>
              <a:rPr lang="en-US" sz="2400" dirty="0">
                <a:latin typeface="Times New Roman" pitchFamily="18" charset="0"/>
                <a:cs typeface="Times New Roman" pitchFamily="18" charset="0"/>
              </a:rPr>
              <a:t> H</a:t>
            </a:r>
            <a:r>
              <a:rPr lang="en-US" sz="2400" dirty="0" smtClean="0">
                <a:latin typeface="Times New Roman" pitchFamily="18" charset="0"/>
                <a:cs typeface="Times New Roman" pitchFamily="18" charset="0"/>
              </a:rPr>
              <a:t>ousehold duties has also been made easier and better through the use of modern kitchen equipment such as, blenders, rice cooker, mixer and a lot more and household machines such as vacuum cleaner , mowing machines etc. Ultra modern television and home theater sets has brought fun in the house.  </a:t>
            </a:r>
          </a:p>
          <a:p>
            <a:pPr>
              <a:lnSpc>
                <a:spcPct val="150000"/>
              </a:lnSpc>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normAutofit/>
          </a:bodyPr>
          <a:lstStyle/>
          <a:p>
            <a:pPr>
              <a:lnSpc>
                <a:spcPct val="150000"/>
              </a:lnSpc>
            </a:pPr>
            <a:r>
              <a:rPr lang="en-US" sz="4800" dirty="0" smtClean="0">
                <a:latin typeface="Times New Roman" pitchFamily="18" charset="0"/>
                <a:cs typeface="Times New Roman" pitchFamily="18" charset="0"/>
              </a:rPr>
              <a:t>NEGATIVE EFFECTS OF SCIENCE AND TECHNOLOY </a:t>
            </a:r>
            <a:endParaRPr lang="en-US" sz="4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buClr>
                <a:srgbClr val="FF0000"/>
              </a:buClr>
            </a:pPr>
            <a:r>
              <a:rPr lang="en-US" sz="2400" dirty="0" smtClean="0">
                <a:latin typeface="Times New Roman" pitchFamily="18" charset="0"/>
                <a:cs typeface="Times New Roman" pitchFamily="18" charset="0"/>
              </a:rPr>
              <a:t>In spite of the benefits that mankind derives from science and technology, it has these shortcomings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pPr>
              <a:buClr>
                <a:srgbClr val="FF0000"/>
              </a:buClr>
              <a:buFont typeface="Wingdings" pitchFamily="2" charset="2"/>
              <a:buChar char="q"/>
            </a:pPr>
            <a:r>
              <a:rPr lang="en-US" sz="2400" dirty="0" smtClean="0">
                <a:latin typeface="Times New Roman" pitchFamily="18" charset="0"/>
                <a:cs typeface="Times New Roman" pitchFamily="18" charset="0"/>
              </a:rPr>
              <a:t>Production of weapons of mass destruction.</a:t>
            </a:r>
          </a:p>
          <a:p>
            <a:pPr>
              <a:buClr>
                <a:srgbClr val="FF0000"/>
              </a:buClr>
              <a:buFont typeface="Wingdings" pitchFamily="2" charset="2"/>
              <a:buChar char="q"/>
            </a:pPr>
            <a:endParaRPr lang="en-US" sz="2400" dirty="0">
              <a:latin typeface="Times New Roman" pitchFamily="18" charset="0"/>
              <a:cs typeface="Times New Roman" pitchFamily="18" charset="0"/>
            </a:endParaRPr>
          </a:p>
          <a:p>
            <a:pPr>
              <a:buClr>
                <a:srgbClr val="FF0000"/>
              </a:buClr>
              <a:buFont typeface="Wingdings" pitchFamily="2" charset="2"/>
              <a:buChar char="q"/>
            </a:pPr>
            <a:r>
              <a:rPr lang="en-US" sz="2400" dirty="0" smtClean="0">
                <a:latin typeface="Times New Roman" pitchFamily="18" charset="0"/>
                <a:cs typeface="Times New Roman" pitchFamily="18" charset="0"/>
              </a:rPr>
              <a:t>Science and technology has result in environmental pollution.</a:t>
            </a:r>
          </a:p>
          <a:p>
            <a:pPr>
              <a:buClr>
                <a:srgbClr val="FF0000"/>
              </a:buClr>
              <a:buFont typeface="Wingdings" pitchFamily="2" charset="2"/>
              <a:buChar char="q"/>
            </a:pPr>
            <a:endParaRPr lang="en-US" sz="2400" dirty="0">
              <a:latin typeface="Times New Roman" pitchFamily="18" charset="0"/>
              <a:cs typeface="Times New Roman" pitchFamily="18" charset="0"/>
            </a:endParaRPr>
          </a:p>
          <a:p>
            <a:pPr>
              <a:buClr>
                <a:srgbClr val="FF0000"/>
              </a:buClr>
              <a:buFont typeface="Wingdings" pitchFamily="2" charset="2"/>
              <a:buChar char="q"/>
            </a:pPr>
            <a:r>
              <a:rPr lang="en-US" sz="2400" dirty="0" smtClean="0">
                <a:latin typeface="Times New Roman" pitchFamily="18" charset="0"/>
                <a:cs typeface="Times New Roman" pitchFamily="18" charset="0"/>
              </a:rPr>
              <a:t>Science and technology has contributed to the high rate of unemployment.</a:t>
            </a:r>
          </a:p>
          <a:p>
            <a:pPr>
              <a:buClr>
                <a:srgbClr val="FF0000"/>
              </a:buClr>
              <a:buFont typeface="Wingdings" pitchFamily="2" charset="2"/>
              <a:buChar char="q"/>
            </a:pPr>
            <a:endParaRPr lang="en-US" sz="2400" dirty="0">
              <a:latin typeface="Times New Roman" pitchFamily="18" charset="0"/>
              <a:cs typeface="Times New Roman" pitchFamily="18" charset="0"/>
            </a:endParaRPr>
          </a:p>
          <a:p>
            <a:pPr>
              <a:lnSpc>
                <a:spcPct val="160000"/>
              </a:lnSpc>
              <a:buClr>
                <a:srgbClr val="FF0000"/>
              </a:buClr>
              <a:buFont typeface="Wingdings" pitchFamily="2" charset="2"/>
              <a:buChar char="q"/>
            </a:pPr>
            <a:r>
              <a:rPr lang="en-US" sz="2400" dirty="0" smtClean="0">
                <a:latin typeface="Times New Roman" pitchFamily="18" charset="0"/>
                <a:cs typeface="Times New Roman" pitchFamily="18" charset="0"/>
              </a:rPr>
              <a:t>Science and technology has led to technological disasters, in the form of explosions from technological devices such as chemical plants that pollute the environment and kill many people and the accidental release of virus and bacteria in the environment through scientific research and experiment.</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506</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POSITIVE EFFECT OF SCIENCE AND TECHNOLOGY</vt:lpstr>
      <vt:lpstr> Science and technology has improved the Agriculture sector in the country : Through science and technology a lot of machines has been invented to make harvesting, sowing or planting, ploughing etc. easier and better. Researchers have also introduced new species of animal and plant into the sector. Through scientific research, different method of farming(planting of plants and rearing of animals) has also been discovered and this has increased the output of a farmer.</vt:lpstr>
      <vt:lpstr>Slide 4</vt:lpstr>
      <vt:lpstr>Slide 5</vt:lpstr>
      <vt:lpstr>NEGATIVE EFFECTS OF SCIENCE AND TECHNOLOY </vt:lpstr>
      <vt:lpstr>In spite of the benefits that mankind derives from science and technology, it has these shortcomings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Beauty</dc:creator>
  <cp:lastModifiedBy>Beauty</cp:lastModifiedBy>
  <cp:revision>23</cp:revision>
  <dcterms:created xsi:type="dcterms:W3CDTF">2020-04-23T06:56:23Z</dcterms:created>
  <dcterms:modified xsi:type="dcterms:W3CDTF">2020-06-02T00:17:32Z</dcterms:modified>
</cp:coreProperties>
</file>