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EA0D-AFBD-4833-B8CF-069C0CAA4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1792B-C72C-4DD4-8750-008E4CFB0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E2355-15D6-4618-AC40-34018A3A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0EF4B-63DB-4311-AA53-3B7B4D83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AB05-FD98-41EA-9189-CB87FC415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8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2FA29-3D69-4AA4-9B73-BE02C5D2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A1387-8568-4432-9240-909F00E29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4977-EFA4-4D2D-8571-14AC14EA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48FC1-0D75-4E60-A50E-4E609094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08B29-CA93-429C-9688-48BE3A8F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8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BD129F-F3BA-4087-9CB0-50E78D672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D13A3-A87A-437E-936B-63DF6A96F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2BAE3-8EFE-4DC5-992F-9951221D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E0294-F665-4129-9CB3-0004005F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9A79B-8AD7-4764-810E-9699337B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9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128A-A860-46F4-83BC-47BFC8EC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B4F57-0AAE-42BA-805B-15DBF3645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2C6D8-11F5-4D8D-905E-91D2DAFB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62C41-B058-4FA8-859C-D7F8FEB2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7126F-EDDB-418E-A2C7-5524F1247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8A3D-259E-4C91-A530-83B3A2E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9ED01-B356-4944-9F4B-78013612F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FF2CB-52E2-42F2-8256-0659A9DB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1C155-4256-4C62-96DC-A5504326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57677-EBF1-4E89-8DB8-0D0AEA79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3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AC46-5A38-42E6-9788-27864D5C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6073-6DBF-4D27-9FED-83F284288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D6618-4EFA-403A-A085-D0F0373C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457F2-905B-47AC-8116-A78C66BF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8CC5B-4382-4E4A-8B36-DDEA0AD2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986B3-774F-4132-B9E7-B73863E6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D2B2C-5623-46E7-A3A9-4D43AFF4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7BBE-5652-459B-8891-ED539AE6F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F2D62-5A76-4294-A4F0-0E83289FC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4E718-C71B-4457-89B5-EB4C83AB8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D2F60-2A09-4DDF-9619-4BA0ED13D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A3492B-5DA9-49BA-87BB-9258B5C16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80515-49CE-4677-8DBB-6A38E7971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1260AF-45DB-4235-A01F-B97B3DCB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49A2-6665-4A5C-A048-49275D6D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E372BE-852E-49D7-83AA-B5105407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772C9-213A-4FD7-9C0C-1C54D4BF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0DB26-BE02-455E-9070-4559D5CE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0EB47-3416-4A53-9755-9FE31D44C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024176-39C8-44BE-BCFF-A77EA499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9BE2F-9889-4785-9A15-F20E0D3B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1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45F3-5499-4959-B855-B6A2E820D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0E3A2-22E6-4DCA-966A-F311A532F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A9929-726C-4E05-A27A-ADD0BEA2D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A40F4-4DF0-4C16-80C3-9EDCB745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BDD8E-6BE2-424B-AC3D-8AD5597F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198A1-E3C8-4741-92BC-7A91AEC3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8403F-0F05-4451-9198-38770FACE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B5B15-6363-46A9-9F90-263F6EFA7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DC73D1-2854-4BDB-8BC4-DC588D63F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E4337-4B78-4FD3-BD70-6D7CE2D0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25C66-134E-43AE-B8D8-D58D44E8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0744E-A92A-4949-A402-AC5EA139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DDE6E3-24FC-4FEE-B10F-62100A800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5FBE4-904C-4BEE-94C8-58B9887B6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0A3DF-6092-4593-92A4-2668B8851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F6B2-989D-47F8-8DC0-C0F0F65E43D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487AE-6BEB-4FDF-80E1-FDE18FB62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74660-283F-4B17-969D-BE565F246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9C3C2-D80F-42AD-904B-61F58B2B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3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C36F-D198-4053-B4C5-00F7B7041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537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/>
              <a:t>THE UNITED NATIONS SECURITY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2B912-EE7D-4A1D-BE03-7ED8C0D56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375"/>
            <a:ext cx="10515600" cy="6453808"/>
          </a:xfrm>
        </p:spPr>
        <p:txBody>
          <a:bodyPr>
            <a:noAutofit/>
          </a:bodyPr>
          <a:lstStyle/>
          <a:p>
            <a:r>
              <a:rPr lang="en-US" sz="3600" dirty="0"/>
              <a:t> The security council has fifteen(15) members; this include five(5) veto wielding permanent members and they are; China, Russia, France, United Kingdom and the United States and ten(10) non permanent members elected by the General Assembly for a two year term and is based on geographical regions.</a:t>
            </a:r>
          </a:p>
          <a:p>
            <a:r>
              <a:rPr lang="en-US" sz="3600" dirty="0"/>
              <a:t>The presidency of the council rotates monthly in alphabetical order of the council member nation’s names in English.</a:t>
            </a:r>
          </a:p>
          <a:p>
            <a:r>
              <a:rPr lang="en-US" sz="3600" dirty="0"/>
              <a:t>The veto power of the five permanent members means that a proposal or decision will be rejected when any of the five permanent members votes against it.</a:t>
            </a:r>
          </a:p>
        </p:txBody>
      </p:sp>
    </p:spTree>
    <p:extLst>
      <p:ext uri="{BB962C8B-B14F-4D97-AF65-F5344CB8AC3E}">
        <p14:creationId xmlns:p14="http://schemas.microsoft.com/office/powerpoint/2010/main" val="222903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C11D-A4D6-4B2F-8A28-81FC59F36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25300"/>
            <a:ext cx="10515600" cy="1446026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/>
              <a:t>IMPORTANCE OF THE VETO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C9D25-BC49-4485-900B-2C52CDF3F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72"/>
            <a:ext cx="10515600" cy="58189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It is a symbol of greatness of the super powers within the UN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It is a source of motivation to the super powers to show more financial commitment to the UN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It prevents the security council from undertaking unpleasant tasks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Maintenance of world peace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It helps the permanent members to support the UN on actions that require military personnel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It identifies the permanent members as founding members of the UN.</a:t>
            </a:r>
          </a:p>
        </p:txBody>
      </p:sp>
    </p:spTree>
    <p:extLst>
      <p:ext uri="{BB962C8B-B14F-4D97-AF65-F5344CB8AC3E}">
        <p14:creationId xmlns:p14="http://schemas.microsoft.com/office/powerpoint/2010/main" val="233596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79252-251F-4D88-BC47-1C120926F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36" y="407986"/>
            <a:ext cx="10515600" cy="1325563"/>
          </a:xfrm>
        </p:spPr>
        <p:txBody>
          <a:bodyPr/>
          <a:lstStyle/>
          <a:p>
            <a:pPr algn="ctr"/>
            <a:r>
              <a:rPr lang="en-US" b="1" i="1" u="sng" dirty="0"/>
              <a:t>POWERS AND FUNCTIONS OF THE SECURITY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E2B05-1A9C-4CEF-BF76-29A4969A9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Maintenance of world peace and security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Power of Investigations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Admission of new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Appointment of New Secretary General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Power of sanction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Recommendation of military 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Budgetary functions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Peacekeeping functions</a:t>
            </a:r>
          </a:p>
        </p:txBody>
      </p:sp>
    </p:spTree>
    <p:extLst>
      <p:ext uri="{BB962C8B-B14F-4D97-AF65-F5344CB8AC3E}">
        <p14:creationId xmlns:p14="http://schemas.microsoft.com/office/powerpoint/2010/main" val="168300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71120-8814-4462-A859-A99FFB7C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A6A96-1607-4427-9F19-EFE82B59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Explain any five criticisms levelled against the UN Security Council</a:t>
            </a:r>
          </a:p>
          <a:p>
            <a:r>
              <a:rPr lang="en-US" sz="3600" dirty="0"/>
              <a:t>Highlight five factors that limit the achievements of the UN.</a:t>
            </a:r>
          </a:p>
          <a:p>
            <a:r>
              <a:rPr lang="en-US" sz="3600" dirty="0"/>
              <a:t>Describe the composition and functions of the UN General Assembly</a:t>
            </a:r>
          </a:p>
          <a:p>
            <a:r>
              <a:rPr lang="en-US" sz="3600" dirty="0"/>
              <a:t>Describe the functions of the UN Security Council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0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267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THE UNITED NATIONS SECURITY COUNCIL</vt:lpstr>
      <vt:lpstr>IMPORTANCE OF THE VETO POWER</vt:lpstr>
      <vt:lpstr>POWERS AND FUNCTIONS OF THE SECURITY COUNCIL</vt:lpstr>
      <vt:lpstr>SAMPLE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ORGANS OF THE UN</dc:title>
  <dc:creator>Korankye, Eugenia N</dc:creator>
  <cp:lastModifiedBy>Korankye, Eugenia N</cp:lastModifiedBy>
  <cp:revision>16</cp:revision>
  <dcterms:created xsi:type="dcterms:W3CDTF">2020-04-28T08:27:41Z</dcterms:created>
  <dcterms:modified xsi:type="dcterms:W3CDTF">2020-05-06T08:24:00Z</dcterms:modified>
</cp:coreProperties>
</file>