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7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9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01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30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53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52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08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53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1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881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651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104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229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599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588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177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99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792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B3116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B3116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4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097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702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4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963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943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2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9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3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5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7416FDC-1275-4396-9A13-3B688868643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9D899F8-4A7B-4B2D-BAB4-B32396F6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8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5F400-7D24-4F36-877A-3D602CE20CF5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4/16/2020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646C0-DD6B-4951-8AE4-F11EBC6FD327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42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SOCIAL STUDIES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PROBLEMS OF DEMOCRACY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770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LESSON 3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6" y="2603500"/>
            <a:ext cx="11111346" cy="364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By the end of the lesson the student will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</a:t>
            </a:r>
            <a:r>
              <a:rPr lang="en-US" sz="3200" b="1" dirty="0" smtClean="0"/>
              <a:t>dentify at least four challenges of democracy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</a:t>
            </a:r>
            <a:r>
              <a:rPr lang="en-US" sz="3200" b="1" dirty="0" smtClean="0"/>
              <a:t>xplain at least four challenges of democracy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996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19" y="775855"/>
            <a:ext cx="9301426" cy="1025236"/>
          </a:xfrm>
        </p:spPr>
        <p:txBody>
          <a:bodyPr/>
          <a:lstStyle/>
          <a:p>
            <a:pPr algn="ctr"/>
            <a:r>
              <a:rPr lang="en-US" b="1" dirty="0"/>
              <a:t>PROBLEMS/DIFFICULTIES/CHALLENGES OF DEMOCRACY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2" y="2493818"/>
            <a:ext cx="10834254" cy="3865418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is 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expensive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the establishment of certain institutions that will enable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to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thrive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Examples executive, legislature, judiciary, electoral commission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institutions should be well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staffed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resourced.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Hence it is expensive to establish and maintain democratic institutions and run them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35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2202873"/>
            <a:ext cx="11222181" cy="4281053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endParaRPr lang="en-US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Divisive tendency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dividing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people along partisan, religious, ethnic, or regional lines which does not auger well for national unity and development. 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as a result of the multi-party system which characterizes democracy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sharp division between members of the New Patriotic Party (NPP) and the National Democratic Congress (NDC) in Ghana is a case in point.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1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2313709"/>
            <a:ext cx="11291454" cy="4197927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illiteracy 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rate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illiteracy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semi-literacy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Africa 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Persons are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unable to better appreciate democratic principles and practices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participate in it. 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Politicians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capitalize on this to gain undue political advantage during elections.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6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2396836"/>
            <a:ext cx="10931235" cy="4142509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Military interventions in politics: </a:t>
            </a: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ilitary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interferes with the political process by staging coup </a:t>
            </a:r>
            <a:r>
              <a:rPr lang="en-US" sz="3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d’etat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0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military sets aside the constitution and has no regard for the rule of law. </a:t>
            </a:r>
            <a:endParaRPr lang="en-US" sz="30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impeded </a:t>
            </a: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and sustainable development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most African countries.</a:t>
            </a: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EXERCISE 4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2618508"/>
            <a:ext cx="10834253" cy="34012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DISCUSS FOUR CHALLENGES ASSOCIATED WITH THE PRACTICE OF DEMOCRACY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028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252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SimSun</vt:lpstr>
      <vt:lpstr>Arial</vt:lpstr>
      <vt:lpstr>Calibri</vt:lpstr>
      <vt:lpstr>Century Gothic</vt:lpstr>
      <vt:lpstr>Symbol</vt:lpstr>
      <vt:lpstr>Times New Roman</vt:lpstr>
      <vt:lpstr>Wingdings 3</vt:lpstr>
      <vt:lpstr>Ion Boardroom</vt:lpstr>
      <vt:lpstr>2_Ion Boardroom</vt:lpstr>
      <vt:lpstr>SOCIAL STUDIES</vt:lpstr>
      <vt:lpstr>LESSON 3</vt:lpstr>
      <vt:lpstr>PROBLEMS/DIFFICULTIES/CHALLENGES OF DEMOCRACY </vt:lpstr>
      <vt:lpstr>PowerPoint Presentation</vt:lpstr>
      <vt:lpstr>PowerPoint Presentation</vt:lpstr>
      <vt:lpstr>PowerPoint Presentation</vt:lpstr>
      <vt:lpstr>EXERCISE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2</cp:revision>
  <dcterms:created xsi:type="dcterms:W3CDTF">2020-04-15T21:34:11Z</dcterms:created>
  <dcterms:modified xsi:type="dcterms:W3CDTF">2020-04-16T14:23:06Z</dcterms:modified>
</cp:coreProperties>
</file>