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3" r:id="rId4"/>
    <p:sldId id="274" r:id="rId5"/>
    <p:sldId id="275" r:id="rId6"/>
    <p:sldId id="258" r:id="rId7"/>
    <p:sldId id="259" r:id="rId8"/>
    <p:sldId id="27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5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3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83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82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9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50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5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0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5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9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20" y="2511380"/>
            <a:ext cx="11526592" cy="311668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NEW TIMES"/>
              </a:rPr>
              <a:t>LITERATURE-IN-ENGLISH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>
                <a:latin typeface="NEW TIMES"/>
              </a:rPr>
              <a:t/>
            </a:r>
            <a:br>
              <a:rPr lang="en-US" sz="3200" b="1" dirty="0">
                <a:latin typeface="NEW TIMES"/>
              </a:rPr>
            </a:br>
            <a:r>
              <a:rPr lang="en-US" sz="3200" b="1" dirty="0" smtClean="0">
                <a:latin typeface="NEW TIMES"/>
              </a:rPr>
              <a:t>“the panic of growing older”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lenrie peters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solidFill>
                  <a:srgbClr val="00B050"/>
                </a:solidFill>
                <a:latin typeface="NEW TIMES"/>
              </a:rPr>
              <a:t>third </a:t>
            </a:r>
            <a:r>
              <a:rPr lang="en-US" sz="3200" b="1" cap="none" dirty="0" smtClean="0">
                <a:latin typeface="NEW TIMES"/>
              </a:rPr>
              <a:t>PRESENTATION</a:t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cap="none" dirty="0" smtClean="0">
                <a:latin typeface="NEW TIMES"/>
              </a:rPr>
              <a:t/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cap="none" dirty="0" smtClean="0">
                <a:latin typeface="NEW TIMES"/>
              </a:rPr>
              <a:t>STRUCTURE/DEVICES OF THE POEM </a:t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FORM Three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Agyemang Kwadwo </a:t>
            </a:r>
            <a:r>
              <a:rPr lang="en-US" sz="3200" b="1" dirty="0" err="1" smtClean="0">
                <a:latin typeface="NEW TIMES"/>
              </a:rPr>
              <a:t>ransford</a:t>
            </a:r>
            <a:endParaRPr lang="en-US" sz="32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17978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STRUCTURE OF THE POEM </a:t>
            </a:r>
          </a:p>
          <a:p>
            <a:pPr algn="ctr"/>
            <a:r>
              <a:rPr lang="en-US" b="1" dirty="0"/>
              <a:t> </a:t>
            </a:r>
          </a:p>
          <a:p>
            <a:r>
              <a:rPr lang="en-US" dirty="0"/>
              <a:t> 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Thirty-two lines.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Four </a:t>
            </a:r>
            <a:r>
              <a:rPr lang="en-US" sz="4000" dirty="0" smtClean="0"/>
              <a:t>lines each.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Three compartments: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Aging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What happen in the process of aging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Death.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5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DEVICES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b="1" i="1" dirty="0" smtClean="0"/>
              <a:t>Allusion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i="1" dirty="0" smtClean="0"/>
              <a:t>Laboratory</a:t>
            </a:r>
            <a:r>
              <a:rPr lang="en-US" sz="3600" dirty="0" smtClean="0"/>
              <a:t> </a:t>
            </a:r>
            <a:r>
              <a:rPr lang="en-US" sz="3600" dirty="0"/>
              <a:t>tests” refers to scientific allusion and the “three score and ten</a:t>
            </a:r>
            <a:r>
              <a:rPr lang="en-US" sz="3600" dirty="0" smtClean="0"/>
              <a:t>”,</a:t>
            </a:r>
          </a:p>
          <a:p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/>
              <a:t>Also, a </a:t>
            </a:r>
            <a:r>
              <a:rPr lang="en-US" sz="3600" dirty="0"/>
              <a:t>biblical allusion to the years God said that man will live on earth.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164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2800" b="1" dirty="0" smtClean="0"/>
              <a:t>METAPHOR</a:t>
            </a:r>
            <a:r>
              <a:rPr lang="en-US" sz="2800" dirty="0" smtClean="0"/>
              <a:t>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The </a:t>
            </a:r>
            <a:r>
              <a:rPr lang="en-US" sz="3600" dirty="0"/>
              <a:t>anxiety and pain one feels as 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 smtClean="0"/>
              <a:t>s/he </a:t>
            </a:r>
            <a:r>
              <a:rPr lang="en-US" sz="3600" dirty="0"/>
              <a:t>thinks of old age is compared to ‘fluttering winds’</a:t>
            </a:r>
          </a:p>
          <a:p>
            <a:endParaRPr lang="en-GB" sz="40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40410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Repetition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5400" dirty="0" smtClean="0"/>
              <a:t>The </a:t>
            </a:r>
            <a:r>
              <a:rPr lang="en-US" sz="5400" dirty="0"/>
              <a:t>word, ‘hope’ is repeated in the poem.</a:t>
            </a:r>
          </a:p>
          <a:p>
            <a:endParaRPr lang="en-GB" sz="4800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3376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6016" y="673825"/>
            <a:ext cx="3968889" cy="726802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Symbolism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843" y="1308296"/>
            <a:ext cx="114792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‘</a:t>
            </a:r>
            <a:r>
              <a:rPr lang="en-US" sz="3200" dirty="0"/>
              <a:t>legs cribbed’ symbolizes the entanglement of family life. </a:t>
            </a:r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‘</a:t>
            </a:r>
            <a:r>
              <a:rPr lang="en-US" sz="3200" dirty="0"/>
              <a:t>Throb of pain’ symbolizes the shock one feels as s/he bids goodbye to </a:t>
            </a:r>
            <a:r>
              <a:rPr lang="en-US" sz="3200" dirty="0" smtClean="0"/>
              <a:t>youthfulness.</a:t>
            </a:r>
          </a:p>
          <a:p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With less achievement  </a:t>
            </a:r>
            <a:r>
              <a:rPr lang="en-US" sz="3200" dirty="0"/>
              <a:t>than planned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/>
              <a:t>‘Copybook’ represents the plans and goals one set to achieve in life.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241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9501" y="540281"/>
            <a:ext cx="9429482" cy="922759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Rhyme Scheme </a:t>
            </a: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726831" y="1463040"/>
            <a:ext cx="114651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/>
              <a:t>The poem is a free verse 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/>
              <a:t>no </a:t>
            </a:r>
            <a:r>
              <a:rPr lang="en-US" sz="3600" dirty="0"/>
              <a:t>regular rhythmic pattern or rhyme</a:t>
            </a:r>
            <a:r>
              <a:rPr lang="en-US" sz="3600" dirty="0" smtClean="0"/>
              <a:t>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452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9501" y="540281"/>
            <a:ext cx="9429482" cy="922759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/>
              <a:t>PERSONIFICATION  </a:t>
            </a: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726831" y="1463040"/>
            <a:ext cx="1146516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/>
              <a:t>“laboratory tests are said to have nothing to show”(l.11-12)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/>
              <a:t>“Copybook bisected” equally has nothing to show the world  (l.17-20)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/>
              <a:t>Science is said to give hope (l.25)</a:t>
            </a:r>
          </a:p>
          <a:p>
            <a:endParaRPr lang="en-US" sz="3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/>
              <a:t>“ the world has you” (l.32)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651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483" y="3305906"/>
            <a:ext cx="6377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636</TotalTime>
  <Words>192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NEW TIMES</vt:lpstr>
      <vt:lpstr>Wingdings</vt:lpstr>
      <vt:lpstr>Vapor Trail</vt:lpstr>
      <vt:lpstr>LITERATURE-IN-ENGLISH  “the panic of growing older” lenrie peters  third PRESENTATION  STRUCTURE/DEVICES OF THE POEM   FORM Three  Agyemang Kwadwo ransford</vt:lpstr>
      <vt:lpstr>PowerPoint Presentation</vt:lpstr>
      <vt:lpstr>PowerPoint Presentation</vt:lpstr>
      <vt:lpstr>PowerPoint Presentation</vt:lpstr>
      <vt:lpstr>PowerPoint Presentation</vt:lpstr>
      <vt:lpstr>Symbolism </vt:lpstr>
      <vt:lpstr>Rhyme Scheme </vt:lpstr>
      <vt:lpstr>PERSONIFICATION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 15/04/20  LITERATURE-IN-ENGLISH  BY:   MR. AGYEMANG KWADWO RANSFORD  ANSWERING ESSAY TYPE QUESTION(S)</dc:title>
  <dc:creator>Jogolita</dc:creator>
  <cp:lastModifiedBy>Windows User</cp:lastModifiedBy>
  <cp:revision>98</cp:revision>
  <dcterms:created xsi:type="dcterms:W3CDTF">2020-04-13T18:13:46Z</dcterms:created>
  <dcterms:modified xsi:type="dcterms:W3CDTF">2020-04-20T10:22:11Z</dcterms:modified>
</cp:coreProperties>
</file>