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73" r:id="rId4"/>
    <p:sldId id="274" r:id="rId5"/>
    <p:sldId id="275" r:id="rId6"/>
    <p:sldId id="258" r:id="rId7"/>
    <p:sldId id="259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954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432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783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5823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996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7504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753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394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373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008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55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06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6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97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877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658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32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897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820" y="2511380"/>
            <a:ext cx="11526592" cy="3116688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NEW TIMES"/>
              </a:rPr>
              <a:t>LITERATURE-IN-ENGLISH</a:t>
            </a:r>
            <a:br>
              <a:rPr lang="en-US" sz="3200" b="1" dirty="0" smtClean="0">
                <a:latin typeface="NEW TIMES"/>
              </a:rPr>
            </a:br>
            <a:r>
              <a:rPr lang="en-US" sz="3200" b="1" dirty="0">
                <a:latin typeface="NEW TIMES"/>
              </a:rPr>
              <a:t/>
            </a:r>
            <a:br>
              <a:rPr lang="en-US" sz="3200" b="1" dirty="0">
                <a:latin typeface="NEW TIMES"/>
              </a:rPr>
            </a:br>
            <a:r>
              <a:rPr lang="en-US" sz="3200" b="1" dirty="0" smtClean="0">
                <a:latin typeface="NEW TIMES"/>
              </a:rPr>
              <a:t>“the panic of growing older”</a:t>
            </a:r>
            <a:br>
              <a:rPr lang="en-US" sz="3200" b="1" dirty="0" smtClean="0">
                <a:latin typeface="NEW TIMES"/>
              </a:rPr>
            </a:br>
            <a:r>
              <a:rPr lang="en-US" sz="3200" b="1" dirty="0" smtClean="0">
                <a:latin typeface="NEW TIMES"/>
              </a:rPr>
              <a:t>lenrie peters</a:t>
            </a:r>
            <a:br>
              <a:rPr lang="en-US" sz="3200" b="1" dirty="0" smtClean="0">
                <a:latin typeface="NEW TIMES"/>
              </a:rPr>
            </a:br>
            <a:r>
              <a:rPr lang="en-US" sz="3200" b="1" dirty="0" smtClean="0">
                <a:latin typeface="NEW TIMES"/>
              </a:rPr>
              <a:t/>
            </a:r>
            <a:br>
              <a:rPr lang="en-US" sz="3200" b="1" dirty="0" smtClean="0">
                <a:latin typeface="NEW TIMES"/>
              </a:rPr>
            </a:br>
            <a:r>
              <a:rPr lang="en-US" sz="3200" b="1" dirty="0" smtClean="0">
                <a:solidFill>
                  <a:srgbClr val="00B050"/>
                </a:solidFill>
                <a:latin typeface="NEW TIMES"/>
              </a:rPr>
              <a:t>second</a:t>
            </a:r>
            <a:r>
              <a:rPr lang="en-US" sz="3200" b="1" dirty="0" smtClean="0">
                <a:solidFill>
                  <a:srgbClr val="00B050"/>
                </a:solidFill>
                <a:latin typeface="NEW TIMES"/>
              </a:rPr>
              <a:t> </a:t>
            </a:r>
            <a:r>
              <a:rPr lang="en-US" sz="3200" b="1" cap="none" dirty="0" smtClean="0">
                <a:latin typeface="NEW TIMES"/>
              </a:rPr>
              <a:t>PRESENTATION</a:t>
            </a:r>
            <a:br>
              <a:rPr lang="en-US" sz="3200" b="1" cap="none" dirty="0" smtClean="0">
                <a:latin typeface="NEW TIMES"/>
              </a:rPr>
            </a:br>
            <a:r>
              <a:rPr lang="en-US" sz="3200" b="1" cap="none" dirty="0" smtClean="0">
                <a:latin typeface="NEW TIMES"/>
              </a:rPr>
              <a:t/>
            </a:r>
            <a:br>
              <a:rPr lang="en-US" sz="3200" b="1" cap="none" dirty="0" smtClean="0">
                <a:latin typeface="NEW TIMES"/>
              </a:rPr>
            </a:br>
            <a:r>
              <a:rPr lang="en-US" sz="3200" b="1" cap="none" dirty="0" smtClean="0">
                <a:latin typeface="NEW TIMES"/>
              </a:rPr>
              <a:t>THEMES  </a:t>
            </a:r>
            <a:r>
              <a:rPr lang="en-US" sz="3200" b="1" cap="none" dirty="0" smtClean="0">
                <a:latin typeface="NEW TIMES"/>
              </a:rPr>
              <a:t>OF THE POEM </a:t>
            </a:r>
            <a:br>
              <a:rPr lang="en-US" sz="3200" b="1" cap="none" dirty="0" smtClean="0">
                <a:latin typeface="NEW TIMES"/>
              </a:rPr>
            </a:br>
            <a:r>
              <a:rPr lang="en-US" sz="3200" b="1" dirty="0" smtClean="0">
                <a:latin typeface="NEW TIMES"/>
              </a:rPr>
              <a:t/>
            </a:r>
            <a:br>
              <a:rPr lang="en-US" sz="3200" b="1" dirty="0" smtClean="0">
                <a:latin typeface="NEW TIMES"/>
              </a:rPr>
            </a:br>
            <a:r>
              <a:rPr lang="en-US" sz="3200" b="1" dirty="0" smtClean="0">
                <a:latin typeface="NEW TIMES"/>
              </a:rPr>
              <a:t>FORM Three</a:t>
            </a:r>
            <a:br>
              <a:rPr lang="en-US" sz="3200" b="1" dirty="0" smtClean="0">
                <a:latin typeface="NEW TIMES"/>
              </a:rPr>
            </a:br>
            <a:r>
              <a:rPr lang="en-US" sz="3200" b="1" dirty="0" smtClean="0">
                <a:latin typeface="NEW TIMES"/>
              </a:rPr>
              <a:t/>
            </a:r>
            <a:br>
              <a:rPr lang="en-US" sz="3200" b="1" dirty="0" smtClean="0">
                <a:latin typeface="NEW TIMES"/>
              </a:rPr>
            </a:br>
            <a:r>
              <a:rPr lang="en-US" sz="3200" b="1" dirty="0" smtClean="0">
                <a:latin typeface="NEW TIMES"/>
              </a:rPr>
              <a:t>Agyemang Kwadwo </a:t>
            </a:r>
            <a:r>
              <a:rPr lang="en-US" sz="3200" b="1" dirty="0" err="1" smtClean="0">
                <a:latin typeface="NEW TIMES"/>
              </a:rPr>
              <a:t>ransford</a:t>
            </a:r>
            <a:endParaRPr lang="en-US" sz="3200" b="1" dirty="0">
              <a:latin typeface="NEW TIMES"/>
            </a:endParaRPr>
          </a:p>
        </p:txBody>
      </p:sp>
    </p:spTree>
    <p:extLst>
      <p:ext uri="{BB962C8B-B14F-4D97-AF65-F5344CB8AC3E}">
        <p14:creationId xmlns:p14="http://schemas.microsoft.com/office/powerpoint/2010/main" val="179788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7507" y="368416"/>
            <a:ext cx="1132449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 </a:t>
            </a:r>
          </a:p>
          <a:p>
            <a:pPr algn="ctr"/>
            <a:r>
              <a:rPr lang="en-US" sz="3200" b="1" dirty="0" smtClean="0"/>
              <a:t>INTRODUCTION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5400" dirty="0"/>
              <a:t>The poem’s main theme is the fear of aging or growing old.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859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7507" y="368416"/>
            <a:ext cx="1132449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 </a:t>
            </a:r>
          </a:p>
          <a:p>
            <a:pPr algn="ctr"/>
            <a:r>
              <a:rPr lang="en-US" sz="3200" b="1" i="1" dirty="0" smtClean="0">
                <a:latin typeface="NEW TIMES"/>
              </a:rPr>
              <a:t>OLDER AGE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 smtClean="0"/>
              <a:t>It is </a:t>
            </a:r>
            <a:r>
              <a:rPr lang="en-US" sz="4000" dirty="0"/>
              <a:t>the central idea portrayed in the </a:t>
            </a:r>
            <a:r>
              <a:rPr lang="en-US" sz="4000" dirty="0" smtClean="0"/>
              <a:t>poem.</a:t>
            </a:r>
          </a:p>
          <a:p>
            <a:endParaRPr lang="en-US" sz="40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 smtClean="0"/>
              <a:t>It talks about how things may become difficult,</a:t>
            </a:r>
          </a:p>
          <a:p>
            <a:endParaRPr lang="en-US" sz="40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 smtClean="0"/>
              <a:t>at </a:t>
            </a:r>
            <a:r>
              <a:rPr lang="en-US" sz="4000" dirty="0"/>
              <a:t>old age if things are not set straight at the early stage of life.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1647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7507" y="368416"/>
            <a:ext cx="1132449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 </a:t>
            </a:r>
          </a:p>
          <a:p>
            <a:pPr algn="ctr"/>
            <a:r>
              <a:rPr lang="en-US" sz="4000" b="1" dirty="0" smtClean="0"/>
              <a:t>YOUTH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800" dirty="0" smtClean="0"/>
              <a:t>Description </a:t>
            </a:r>
            <a:r>
              <a:rPr lang="en-US" sz="4800" dirty="0"/>
              <a:t>of human development </a:t>
            </a:r>
            <a:r>
              <a:rPr lang="en-US" sz="4800" dirty="0" smtClean="0"/>
              <a:t>from </a:t>
            </a:r>
            <a:r>
              <a:rPr lang="en-US" sz="4800" dirty="0"/>
              <a:t>the days of </a:t>
            </a:r>
            <a:r>
              <a:rPr lang="en-US" sz="4800" dirty="0" smtClean="0"/>
              <a:t>youth ;</a:t>
            </a:r>
          </a:p>
          <a:p>
            <a:endParaRPr lang="en-US" sz="4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800" dirty="0" smtClean="0"/>
              <a:t>is </a:t>
            </a:r>
            <a:r>
              <a:rPr lang="en-US" sz="4800" dirty="0"/>
              <a:t>characterized by strength and youthful exuberance.</a:t>
            </a:r>
          </a:p>
          <a:p>
            <a:endParaRPr lang="en-US" sz="4000" dirty="0"/>
          </a:p>
          <a:p>
            <a:endParaRPr lang="en-GB" sz="4000" b="1" dirty="0">
              <a:latin typeface="NEW TIMES"/>
            </a:endParaRPr>
          </a:p>
        </p:txBody>
      </p:sp>
    </p:spTree>
    <p:extLst>
      <p:ext uri="{BB962C8B-B14F-4D97-AF65-F5344CB8AC3E}">
        <p14:creationId xmlns:p14="http://schemas.microsoft.com/office/powerpoint/2010/main" val="404106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7507" y="368416"/>
            <a:ext cx="11324493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 </a:t>
            </a:r>
          </a:p>
          <a:p>
            <a:pPr algn="ctr"/>
            <a:r>
              <a:rPr lang="en-US" sz="3200" b="1" dirty="0" smtClean="0"/>
              <a:t>FAMILY LIFE LIMITATION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 smtClean="0"/>
              <a:t>The </a:t>
            </a:r>
            <a:r>
              <a:rPr lang="en-US" sz="4000" dirty="0"/>
              <a:t>poem also illustrates how family life poses hindering </a:t>
            </a:r>
            <a:r>
              <a:rPr lang="en-US" sz="4000" dirty="0" smtClean="0"/>
              <a:t>challenges;</a:t>
            </a:r>
          </a:p>
          <a:p>
            <a:endParaRPr lang="en-US" sz="40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 smtClean="0"/>
              <a:t> </a:t>
            </a:r>
            <a:r>
              <a:rPr lang="en-US" sz="4000" dirty="0"/>
              <a:t>that restrict individuals from attaining what they planned </a:t>
            </a:r>
            <a:r>
              <a:rPr lang="en-US" sz="4000" dirty="0" smtClean="0"/>
              <a:t>;</a:t>
            </a:r>
          </a:p>
          <a:p>
            <a:endParaRPr lang="en-US" sz="40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 smtClean="0"/>
              <a:t>and </a:t>
            </a:r>
            <a:r>
              <a:rPr lang="en-US" sz="4000" dirty="0"/>
              <a:t>the goals they set for themselves.</a:t>
            </a:r>
          </a:p>
          <a:p>
            <a:endParaRPr lang="en-US" sz="4000" dirty="0">
              <a:latin typeface="NEW TIMES"/>
            </a:endParaRPr>
          </a:p>
          <a:p>
            <a:r>
              <a:rPr lang="en-US" sz="4000" b="1" dirty="0" smtClean="0"/>
              <a:t>  </a:t>
            </a:r>
            <a:endParaRPr lang="en-US" sz="4000" dirty="0" smtClean="0"/>
          </a:p>
          <a:p>
            <a:endParaRPr lang="en-US" sz="8000" dirty="0">
              <a:latin typeface="NEW TIMES"/>
            </a:endParaRPr>
          </a:p>
          <a:p>
            <a:endParaRPr lang="en-GB" sz="4800" dirty="0">
              <a:latin typeface="NEW TIMES"/>
            </a:endParaRPr>
          </a:p>
        </p:txBody>
      </p:sp>
    </p:spTree>
    <p:extLst>
      <p:ext uri="{BB962C8B-B14F-4D97-AF65-F5344CB8AC3E}">
        <p14:creationId xmlns:p14="http://schemas.microsoft.com/office/powerpoint/2010/main" val="33764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46016" y="673825"/>
            <a:ext cx="3968889" cy="72680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cap="none" dirty="0" smtClean="0"/>
              <a:t>WEAKNESS OF THE OLD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0843" y="1308296"/>
            <a:ext cx="11479237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400" dirty="0" smtClean="0"/>
              <a:t>one </a:t>
            </a:r>
            <a:r>
              <a:rPr lang="en-US" sz="4400" dirty="0"/>
              <a:t>has only the strength to achieve things when still at youth. </a:t>
            </a:r>
            <a:endParaRPr lang="en-US" sz="4400" dirty="0" smtClean="0"/>
          </a:p>
          <a:p>
            <a:endParaRPr lang="en-US" sz="44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400" dirty="0" smtClean="0"/>
              <a:t>But</a:t>
            </a:r>
            <a:r>
              <a:rPr lang="en-US" sz="4400" dirty="0"/>
              <a:t>, the aged is weak and can hardly do </a:t>
            </a:r>
            <a:r>
              <a:rPr lang="en-US" sz="4400" dirty="0" smtClean="0"/>
              <a:t>anything;  </a:t>
            </a:r>
          </a:p>
          <a:p>
            <a:endParaRPr lang="en-US" sz="44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400" dirty="0" smtClean="0"/>
              <a:t>other </a:t>
            </a:r>
            <a:r>
              <a:rPr lang="en-US" sz="4400" dirty="0"/>
              <a:t>than sit and retrogress on the things s/he has done. </a:t>
            </a:r>
            <a:endParaRPr lang="en-US" sz="4400" dirty="0" smtClean="0"/>
          </a:p>
          <a:p>
            <a:endParaRPr lang="en-US" sz="44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400" dirty="0" smtClean="0"/>
              <a:t>At </a:t>
            </a:r>
            <a:r>
              <a:rPr lang="en-US" sz="4400" dirty="0"/>
              <a:t>this point, the poetic persona asserts that , “… the world now has you”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2412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19501" y="540281"/>
            <a:ext cx="9429482" cy="92275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Other themes</a:t>
            </a:r>
            <a:r>
              <a:rPr lang="en-US" b="1" dirty="0" smtClean="0"/>
              <a:t>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6831" y="1463040"/>
            <a:ext cx="1146516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3600" dirty="0" smtClean="0"/>
              <a:t>Morality </a:t>
            </a:r>
          </a:p>
          <a:p>
            <a:pPr algn="just"/>
            <a:endParaRPr lang="en-US" sz="36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3600" dirty="0" smtClean="0"/>
              <a:t>The twist in the human fate </a:t>
            </a:r>
          </a:p>
          <a:p>
            <a:pPr algn="just"/>
            <a:endParaRPr lang="en-US" sz="36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3600" dirty="0" smtClean="0"/>
              <a:t>Anxiety associated with aging.</a:t>
            </a:r>
          </a:p>
          <a:p>
            <a:pPr algn="just"/>
            <a:endParaRPr lang="en-US" sz="36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3600" dirty="0" smtClean="0"/>
              <a:t>Man engages the world as in a contest. </a:t>
            </a:r>
            <a:endParaRPr lang="en-US" sz="3600" dirty="0"/>
          </a:p>
          <a:p>
            <a:pPr lvl="0" algn="just"/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14521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87483" y="3305906"/>
            <a:ext cx="6377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THANK YOU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0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575</TotalTime>
  <Words>178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NEW TIMES</vt:lpstr>
      <vt:lpstr>Wingdings</vt:lpstr>
      <vt:lpstr>Vapor Trail</vt:lpstr>
      <vt:lpstr>LITERATURE-IN-ENGLISH  “the panic of growing older” lenrie peters  second PRESENTATION  THEMES  OF THE POEM   FORM Three  Agyemang Kwadwo ransford</vt:lpstr>
      <vt:lpstr>PowerPoint Presentation</vt:lpstr>
      <vt:lpstr>PowerPoint Presentation</vt:lpstr>
      <vt:lpstr>PowerPoint Presentation</vt:lpstr>
      <vt:lpstr>PowerPoint Presentation</vt:lpstr>
      <vt:lpstr>WEAKNESS OF THE OLD  </vt:lpstr>
      <vt:lpstr>Other themes 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Date: 15/04/20  LITERATURE-IN-ENGLISH  BY:   MR. AGYEMANG KWADWO RANSFORD  ANSWERING ESSAY TYPE QUESTION(S)</dc:title>
  <dc:creator>Jogolita</dc:creator>
  <cp:lastModifiedBy>USER1</cp:lastModifiedBy>
  <cp:revision>82</cp:revision>
  <dcterms:created xsi:type="dcterms:W3CDTF">2020-04-13T18:13:46Z</dcterms:created>
  <dcterms:modified xsi:type="dcterms:W3CDTF">2020-04-20T06:50:50Z</dcterms:modified>
</cp:coreProperties>
</file>