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1" r:id="rId33"/>
    <p:sldId id="293" r:id="rId34"/>
    <p:sldId id="288" r:id="rId35"/>
    <p:sldId id="289" r:id="rId36"/>
    <p:sldId id="290" r:id="rId37"/>
    <p:sldId id="291" r:id="rId38"/>
    <p:sldId id="292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57929" autoAdjust="0"/>
  </p:normalViewPr>
  <p:slideViewPr>
    <p:cSldViewPr snapToGrid="0">
      <p:cViewPr varScale="1">
        <p:scale>
          <a:sx n="40" d="100"/>
          <a:sy n="40" d="100"/>
        </p:scale>
        <p:origin x="17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538C5-7131-46A5-9C3A-748A5842A70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99C6-EBC7-4076-992B-729864A4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2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D99C6-EBC7-4076-992B-729864A4ACB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D99C6-EBC7-4076-992B-729864A4ACB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0D1D-6DB4-41FD-8773-7EE6176759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COMPUTER HARDWARE COMPONENTS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700BF-B167-49DF-81F7-1799541C6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CLASSIFICATION OF COMPUTER HARDWARE</a:t>
            </a:r>
          </a:p>
        </p:txBody>
      </p:sp>
    </p:spTree>
    <p:extLst>
      <p:ext uri="{BB962C8B-B14F-4D97-AF65-F5344CB8AC3E}">
        <p14:creationId xmlns:p14="http://schemas.microsoft.com/office/powerpoint/2010/main" val="333732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EA065-D1A2-4A3B-8E00-A830FAF8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47393-32DF-44FB-B914-DB83B5D78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the tool that enables the user to either read or write from and unto the storage </a:t>
            </a:r>
            <a:r>
              <a:rPr lang="en-US" dirty="0" err="1"/>
              <a:t>medium.Examples</a:t>
            </a:r>
            <a:r>
              <a:rPr lang="en-US" dirty="0"/>
              <a:t> are CD ROM </a:t>
            </a:r>
            <a:r>
              <a:rPr lang="en-US" dirty="0" err="1"/>
              <a:t>Drive,DVD</a:t>
            </a:r>
            <a:r>
              <a:rPr lang="en-US" dirty="0"/>
              <a:t> ROM Drive </a:t>
            </a:r>
            <a:r>
              <a:rPr lang="en-US" dirty="0" err="1"/>
              <a:t>etc.There</a:t>
            </a:r>
            <a:r>
              <a:rPr lang="en-US" dirty="0"/>
              <a:t> are two types of storage media: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Primary(main) storage media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Secondary (backup) </a:t>
            </a:r>
            <a:r>
              <a:rPr lang="en-US"/>
              <a:t>storage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2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240BA-243C-4CB1-828B-F6929A04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STORAGE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D785-8E25-4D2A-A579-5CF3CEEF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 computer hardware that store instructions or data </a:t>
            </a:r>
            <a:r>
              <a:rPr lang="en-US" dirty="0" err="1"/>
              <a:t>temporary.They</a:t>
            </a:r>
            <a:r>
              <a:rPr lang="en-US" dirty="0"/>
              <a:t> usually consists of one or more chips on the motherboard in the </a:t>
            </a:r>
            <a:r>
              <a:rPr lang="en-US" dirty="0" err="1"/>
              <a:t>computer.It</a:t>
            </a:r>
            <a:r>
              <a:rPr lang="en-US" dirty="0"/>
              <a:t> is called the main memory or Immediate Access </a:t>
            </a:r>
            <a:r>
              <a:rPr lang="en-US" dirty="0" err="1"/>
              <a:t>Store.It</a:t>
            </a:r>
            <a:r>
              <a:rPr lang="en-US" dirty="0"/>
              <a:t> consists of Random Access Memory and Read Only Memory.</a:t>
            </a:r>
          </a:p>
        </p:txBody>
      </p:sp>
    </p:spTree>
    <p:extLst>
      <p:ext uri="{BB962C8B-B14F-4D97-AF65-F5344CB8AC3E}">
        <p14:creationId xmlns:p14="http://schemas.microsoft.com/office/powerpoint/2010/main" val="415687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7839F-1466-4B76-90EE-29132172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RANDOM  ACCESS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3B9-5ABD-4247-AF9D-979D990FB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These are semi-conductor memories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is a volatile memory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Data is lost in case power is switched off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computer cannot run without 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Faster than secondary memories</a:t>
            </a:r>
          </a:p>
        </p:txBody>
      </p:sp>
    </p:spTree>
    <p:extLst>
      <p:ext uri="{BB962C8B-B14F-4D97-AF65-F5344CB8AC3E}">
        <p14:creationId xmlns:p14="http://schemas.microsoft.com/office/powerpoint/2010/main" val="356059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A2019-F2E1-4FFB-A5E2-77DC52B9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9FED7-2A57-4649-A07C-8BB5D37A5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STATIC RAM(SRAM)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DYNAMIC RAM(DRAM)</a:t>
            </a:r>
          </a:p>
          <a:p>
            <a:pPr marL="0" indent="0">
              <a:buNone/>
            </a:pPr>
            <a:r>
              <a:rPr lang="en-US" dirty="0"/>
              <a:t>Static RAM indicates that the memory retains its contents as long as power is being supplied, however data is lost when the power gets down due to the volatile nature.</a:t>
            </a:r>
          </a:p>
        </p:txBody>
      </p:sp>
    </p:spTree>
    <p:extLst>
      <p:ext uri="{BB962C8B-B14F-4D97-AF65-F5344CB8AC3E}">
        <p14:creationId xmlns:p14="http://schemas.microsoft.com/office/powerpoint/2010/main" val="299200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2098-656E-4510-9EFB-B92969CE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THE STATIC 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48C0-303A-4F55-802A-32D74ACDA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has long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There is no need to refresh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is faster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Used as </a:t>
            </a:r>
            <a:r>
              <a:rPr lang="en-US" dirty="0" err="1"/>
              <a:t>cashe</a:t>
            </a:r>
            <a:r>
              <a:rPr lang="en-US" dirty="0"/>
              <a:t> memory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Large size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Expensive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High power consumption</a:t>
            </a:r>
          </a:p>
        </p:txBody>
      </p:sp>
    </p:spTree>
    <p:extLst>
      <p:ext uri="{BB962C8B-B14F-4D97-AF65-F5344CB8AC3E}">
        <p14:creationId xmlns:p14="http://schemas.microsoft.com/office/powerpoint/2010/main" val="151625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81A4-9CA4-43C0-B931-194093AE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RAM (DRAM)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AE64-A59D-4B08-9F9B-82B3C6B35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DRAM unlike SRAM must be continually refreshed in order to maintain the data.</a:t>
            </a:r>
          </a:p>
          <a:p>
            <a:pPr marL="0" indent="0">
              <a:buNone/>
            </a:pPr>
            <a:r>
              <a:rPr lang="en-US" dirty="0"/>
              <a:t>Characteristics Of  The Dynamic RAM: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has short data life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Slower as compared to SRAM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Lesser in size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Less expensive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Less power consumption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07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8ACB-E130-4B6C-9676-7AB01A20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PRIMARY STORAGE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E9E0B-B59F-4E35-B044-C7D20CBC0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store instructions or data temporary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store data that are about to be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are </a:t>
            </a:r>
            <a:r>
              <a:rPr lang="en-US" dirty="0" err="1"/>
              <a:t>volatile,data</a:t>
            </a:r>
            <a:r>
              <a:rPr lang="en-US" dirty="0"/>
              <a:t> is lost when power to computer is off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store running application 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store data that has been process</a:t>
            </a:r>
          </a:p>
        </p:txBody>
      </p:sp>
    </p:spTree>
    <p:extLst>
      <p:ext uri="{BB962C8B-B14F-4D97-AF65-F5344CB8AC3E}">
        <p14:creationId xmlns:p14="http://schemas.microsoft.com/office/powerpoint/2010/main" val="3689843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8839F-B916-467C-B91D-D222EC9C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89976-C8F0-4B56-BFB4-63868A79C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 are computer hardware that store copies of the original data or </a:t>
            </a:r>
            <a:r>
              <a:rPr lang="en-US" dirty="0" err="1"/>
              <a:t>information.They</a:t>
            </a:r>
            <a:r>
              <a:rPr lang="en-US" dirty="0"/>
              <a:t> use storage device to store data on </a:t>
            </a:r>
            <a:r>
              <a:rPr lang="en-US" dirty="0" err="1"/>
              <a:t>them.Examples</a:t>
            </a:r>
            <a:r>
              <a:rPr lang="en-US" dirty="0"/>
              <a:t> are hard </a:t>
            </a:r>
            <a:r>
              <a:rPr lang="en-US" dirty="0" err="1"/>
              <a:t>disk,CDs,DVDs</a:t>
            </a:r>
            <a:r>
              <a:rPr lang="en-US" dirty="0"/>
              <a:t> and floppy disk</a:t>
            </a:r>
          </a:p>
        </p:txBody>
      </p:sp>
    </p:spTree>
    <p:extLst>
      <p:ext uri="{BB962C8B-B14F-4D97-AF65-F5344CB8AC3E}">
        <p14:creationId xmlns:p14="http://schemas.microsoft.com/office/powerpoint/2010/main" val="353515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769C7-EC8A-443D-90D5-7FF15B1A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SECONDARY STORAGE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C6EBE-4B64-403B-8B80-81BD368B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Magnetic Storage Media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Optical Storage Media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Solid State Storage Media</a:t>
            </a:r>
          </a:p>
        </p:txBody>
      </p:sp>
    </p:spTree>
    <p:extLst>
      <p:ext uri="{BB962C8B-B14F-4D97-AF65-F5344CB8AC3E}">
        <p14:creationId xmlns:p14="http://schemas.microsoft.com/office/powerpoint/2010/main" val="2024584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C3FF-1D33-44D1-82FC-5FF198A0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SECONDARY STORAGE MEDIA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62D94-1886-4BA0-A2B1-D4663CE28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store data permanently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are used in loading new programs onto a computer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are used in backing up data or programs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Data is not lost when power to the computer is off</a:t>
            </a:r>
          </a:p>
        </p:txBody>
      </p:sp>
    </p:spTree>
    <p:extLst>
      <p:ext uri="{BB962C8B-B14F-4D97-AF65-F5344CB8AC3E}">
        <p14:creationId xmlns:p14="http://schemas.microsoft.com/office/powerpoint/2010/main" val="201416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A4F6-33E9-4FED-9D00-751B0234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62E3B-7B17-463B-9F23-1A1C63CC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computer hardware of the computer system refers to the physical and the tangible parts of the computer </a:t>
            </a:r>
            <a:r>
              <a:rPr lang="en-US" dirty="0" err="1"/>
              <a:t>system.The</a:t>
            </a:r>
            <a:r>
              <a:rPr lang="en-US" dirty="0"/>
              <a:t> hardware of the computer can be divided into six main parts namely: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Input device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Processing device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Output device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Storage device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Communication devices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System Unit</a:t>
            </a:r>
          </a:p>
        </p:txBody>
      </p:sp>
    </p:spTree>
    <p:extLst>
      <p:ext uri="{BB962C8B-B14F-4D97-AF65-F5344CB8AC3E}">
        <p14:creationId xmlns:p14="http://schemas.microsoft.com/office/powerpoint/2010/main" val="1157234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A5E3-8315-420C-80BA-6F3FD1D7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1920-EAEC-46F9-9BC5-8743F1B09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Faster than hard disk drives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Low power consumption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Durable than hard drives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 noise whiles in operation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Compact than hard disk drives</a:t>
            </a:r>
          </a:p>
        </p:txBody>
      </p:sp>
    </p:spTree>
    <p:extLst>
      <p:ext uri="{BB962C8B-B14F-4D97-AF65-F5344CB8AC3E}">
        <p14:creationId xmlns:p14="http://schemas.microsoft.com/office/powerpoint/2010/main" val="821338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B2E65-3A02-4F55-B0EC-9C7C01A8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50A92-33C1-498A-93FD-EE2AFC854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More expensive than hard disk drives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Limited storage capacity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Shorter lifespan than hard disk drives</a:t>
            </a:r>
          </a:p>
        </p:txBody>
      </p:sp>
    </p:spTree>
    <p:extLst>
      <p:ext uri="{BB962C8B-B14F-4D97-AF65-F5344CB8AC3E}">
        <p14:creationId xmlns:p14="http://schemas.microsoft.com/office/powerpoint/2010/main" val="2808892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7885-C32C-4A8F-8686-9487D825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STORAGE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029BB-B2D6-4933-95A0-1BD82A649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 are a type of backup storage that store data ,instructions and information in the form of magnetic particles on their disk </a:t>
            </a:r>
            <a:r>
              <a:rPr lang="en-US" dirty="0" err="1"/>
              <a:t>surfaces.Examples</a:t>
            </a:r>
            <a:r>
              <a:rPr lang="en-US" dirty="0"/>
              <a:t> are hard </a:t>
            </a:r>
            <a:r>
              <a:rPr lang="en-US" dirty="0" err="1"/>
              <a:t>disk,zip</a:t>
            </a:r>
            <a:r>
              <a:rPr lang="en-US" dirty="0"/>
              <a:t> disk, diskette.</a:t>
            </a:r>
          </a:p>
        </p:txBody>
      </p:sp>
    </p:spTree>
    <p:extLst>
      <p:ext uri="{BB962C8B-B14F-4D97-AF65-F5344CB8AC3E}">
        <p14:creationId xmlns:p14="http://schemas.microsoft.com/office/powerpoint/2010/main" val="559758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B8D66-FD9C-466A-8015-95B09F4D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OPTICAL STORAGE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F8C87-0844-4182-8843-3B14B62FA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 are backup storage that store </a:t>
            </a:r>
            <a:r>
              <a:rPr lang="en-US" dirty="0" err="1"/>
              <a:t>data,instruction</a:t>
            </a:r>
            <a:r>
              <a:rPr lang="en-US" dirty="0"/>
              <a:t> and information by using microscopic pits that are in the middle layer of the </a:t>
            </a:r>
            <a:r>
              <a:rPr lang="en-US" dirty="0" err="1"/>
              <a:t>disk.Examples</a:t>
            </a:r>
            <a:r>
              <a:rPr lang="en-US" dirty="0"/>
              <a:t> </a:t>
            </a:r>
            <a:r>
              <a:rPr lang="en-US" dirty="0" err="1"/>
              <a:t>are:CD</a:t>
            </a:r>
            <a:r>
              <a:rPr lang="en-US" dirty="0"/>
              <a:t>/DVD -RW,CD/DVD-R,CD/DVD ROM.</a:t>
            </a:r>
          </a:p>
        </p:txBody>
      </p:sp>
    </p:spTree>
    <p:extLst>
      <p:ext uri="{BB962C8B-B14F-4D97-AF65-F5344CB8AC3E}">
        <p14:creationId xmlns:p14="http://schemas.microsoft.com/office/powerpoint/2010/main" val="1568942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CDF0E-EDF8-48D9-B478-1B918755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Solid-state storage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3EFD-D79D-43CE-B903-55CB2A3DF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a type of media made from silicon </a:t>
            </a:r>
            <a:r>
              <a:rPr lang="en-US" dirty="0" err="1"/>
              <a:t>microchips.Examples</a:t>
            </a:r>
            <a:r>
              <a:rPr lang="en-US" dirty="0"/>
              <a:t> are hard </a:t>
            </a:r>
            <a:r>
              <a:rPr lang="en-US" dirty="0" err="1"/>
              <a:t>drive,pen</a:t>
            </a:r>
            <a:r>
              <a:rPr lang="en-US" dirty="0"/>
              <a:t> </a:t>
            </a:r>
            <a:r>
              <a:rPr lang="en-US" dirty="0" err="1"/>
              <a:t>drive,Flash</a:t>
            </a:r>
            <a:r>
              <a:rPr lang="en-US" dirty="0"/>
              <a:t> </a:t>
            </a:r>
            <a:r>
              <a:rPr lang="en-US" dirty="0" err="1"/>
              <a:t>drive,etc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5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F2E16-036C-4D2A-BD38-1C4FC9E6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61C42-175B-436B-920A-BF892FD20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Communication device is a hardware component that enables a computer to send and receive data, instructions and information to and from one or more computers.</a:t>
            </a:r>
          </a:p>
          <a:p>
            <a:pPr marL="0" indent="0">
              <a:buNone/>
            </a:pPr>
            <a:r>
              <a:rPr lang="en-US" dirty="0"/>
              <a:t>Communications occur over telephone </a:t>
            </a:r>
            <a:r>
              <a:rPr lang="en-US" dirty="0" err="1"/>
              <a:t>lines,satellite,modem</a:t>
            </a:r>
            <a:r>
              <a:rPr lang="en-US" dirty="0"/>
              <a:t> and cables .Other communication device may include network interface </a:t>
            </a:r>
            <a:r>
              <a:rPr lang="en-US" dirty="0" err="1"/>
              <a:t>card,Wifi</a:t>
            </a:r>
            <a:r>
              <a:rPr lang="en-US" dirty="0"/>
              <a:t> devices and an access point</a:t>
            </a:r>
          </a:p>
        </p:txBody>
      </p:sp>
    </p:spTree>
    <p:extLst>
      <p:ext uri="{BB962C8B-B14F-4D97-AF65-F5344CB8AC3E}">
        <p14:creationId xmlns:p14="http://schemas.microsoft.com/office/powerpoint/2010/main" val="879259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72E1-43A5-4DB6-A9C8-3E2D876F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1476C-2FC6-4B24-8942-953010E7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computer system unit is the enclosure for all the other main interior component of a </a:t>
            </a:r>
            <a:r>
              <a:rPr lang="en-US" dirty="0" err="1"/>
              <a:t>computer.It</a:t>
            </a:r>
            <a:r>
              <a:rPr lang="en-US" dirty="0"/>
              <a:t> is also called the computer </a:t>
            </a:r>
            <a:r>
              <a:rPr lang="en-US" dirty="0" err="1"/>
              <a:t>case,computer</a:t>
            </a:r>
            <a:r>
              <a:rPr lang="en-US" dirty="0"/>
              <a:t> </a:t>
            </a:r>
            <a:r>
              <a:rPr lang="en-US" dirty="0" err="1"/>
              <a:t>chasis</a:t>
            </a:r>
            <a:r>
              <a:rPr lang="en-US" dirty="0"/>
              <a:t> or computer </a:t>
            </a:r>
            <a:r>
              <a:rPr lang="en-US" dirty="0" err="1"/>
              <a:t>tower.The</a:t>
            </a:r>
            <a:r>
              <a:rPr lang="en-US" dirty="0"/>
              <a:t> computer cases are usually made of steel or </a:t>
            </a:r>
            <a:r>
              <a:rPr lang="en-US" dirty="0" err="1"/>
              <a:t>aluminium</a:t>
            </a:r>
            <a:r>
              <a:rPr lang="en-US" dirty="0"/>
              <a:t> but plastic can also be used.</a:t>
            </a:r>
          </a:p>
        </p:txBody>
      </p:sp>
    </p:spTree>
    <p:extLst>
      <p:ext uri="{BB962C8B-B14F-4D97-AF65-F5344CB8AC3E}">
        <p14:creationId xmlns:p14="http://schemas.microsoft.com/office/powerpoint/2010/main" val="5895698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1A60-F884-4383-9987-D2182605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5CA04-4A53-494C-9B6E-D258F84EF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vital components of the system unit are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External section of the system unit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Internal section of the system unit</a:t>
            </a:r>
          </a:p>
        </p:txBody>
      </p:sp>
    </p:spTree>
    <p:extLst>
      <p:ext uri="{BB962C8B-B14F-4D97-AF65-F5344CB8AC3E}">
        <p14:creationId xmlns:p14="http://schemas.microsoft.com/office/powerpoint/2010/main" val="1374788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ECF2-065C-425A-A123-DB4C39087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SECTION OF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54B05-4BEF-4C46-BB61-8069AE5B9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CD-ROM Drive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Floppy Disk Drive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Power Button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Reset Button</a:t>
            </a:r>
          </a:p>
        </p:txBody>
      </p:sp>
    </p:spTree>
    <p:extLst>
      <p:ext uri="{BB962C8B-B14F-4D97-AF65-F5344CB8AC3E}">
        <p14:creationId xmlns:p14="http://schemas.microsoft.com/office/powerpoint/2010/main" val="2622272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D68C-BC43-4B84-BC80-E54FCC93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SECTION OF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2D117-9C88-46A1-8112-42D170C6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Motherboard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Central Processing Unit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Serial 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Control Unit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Parallel 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Memory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CMOS Battery</a:t>
            </a:r>
          </a:p>
        </p:txBody>
      </p:sp>
    </p:spTree>
    <p:extLst>
      <p:ext uri="{BB962C8B-B14F-4D97-AF65-F5344CB8AC3E}">
        <p14:creationId xmlns:p14="http://schemas.microsoft.com/office/powerpoint/2010/main" val="324661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B5341-2EE2-4C64-8184-16A93788C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E8AB-71C4-4B54-A14E-89676782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the process of capturing or collecting raw data into the form that is usable by the computer for processing.</a:t>
            </a:r>
          </a:p>
        </p:txBody>
      </p:sp>
    </p:spTree>
    <p:extLst>
      <p:ext uri="{BB962C8B-B14F-4D97-AF65-F5344CB8AC3E}">
        <p14:creationId xmlns:p14="http://schemas.microsoft.com/office/powerpoint/2010/main" val="2764488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4569-929C-43FE-A193-97F34243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PROCESSING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B5317-3B7D-46D5-AF5D-319AC283F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central processing unit of a computer is a piece of hardware that carries out the instructions of a computer </a:t>
            </a:r>
            <a:r>
              <a:rPr lang="en-US" dirty="0" err="1"/>
              <a:t>program.It</a:t>
            </a:r>
            <a:r>
              <a:rPr lang="en-US" dirty="0"/>
              <a:t> performs basic </a:t>
            </a:r>
            <a:r>
              <a:rPr lang="en-US" dirty="0" err="1"/>
              <a:t>arithmetical,logical</a:t>
            </a:r>
            <a:r>
              <a:rPr lang="en-US" dirty="0"/>
              <a:t> and input/output operations of a computer system.</a:t>
            </a:r>
          </a:p>
        </p:txBody>
      </p:sp>
    </p:spTree>
    <p:extLst>
      <p:ext uri="{BB962C8B-B14F-4D97-AF65-F5344CB8AC3E}">
        <p14:creationId xmlns:p14="http://schemas.microsoft.com/office/powerpoint/2010/main" val="72321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01817-C87F-4CFA-B6D2-82E35682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CPU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4ECF-5B76-4225-9F99-316E29CB2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Arithmetic And Logic Unit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Control Unit</a:t>
            </a:r>
          </a:p>
        </p:txBody>
      </p:sp>
    </p:spTree>
    <p:extLst>
      <p:ext uri="{BB962C8B-B14F-4D97-AF65-F5344CB8AC3E}">
        <p14:creationId xmlns:p14="http://schemas.microsoft.com/office/powerpoint/2010/main" val="124120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F7AC-06C6-41B9-986A-FA27D4B3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D5507E-7CDF-460C-8C4C-0890E0DF2E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354" y="1853754"/>
            <a:ext cx="10527323" cy="4199727"/>
          </a:xfrm>
        </p:spPr>
      </p:pic>
    </p:spTree>
    <p:extLst>
      <p:ext uri="{BB962C8B-B14F-4D97-AF65-F5344CB8AC3E}">
        <p14:creationId xmlns:p14="http://schemas.microsoft.com/office/powerpoint/2010/main" val="2580570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1FD5-16FC-431B-B261-531F5F45B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B4982-1E34-4E4A-8B61-E6354692B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67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B1FF1-EA4C-4B4F-8B36-8DBDE40D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7FBC00-F479-43D4-86AC-B8BBE8427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867" y="2115482"/>
            <a:ext cx="8724100" cy="3591635"/>
          </a:xfrm>
        </p:spPr>
      </p:pic>
    </p:spTree>
    <p:extLst>
      <p:ext uri="{BB962C8B-B14F-4D97-AF65-F5344CB8AC3E}">
        <p14:creationId xmlns:p14="http://schemas.microsoft.com/office/powerpoint/2010/main" val="621218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C620-77B1-4F11-8DDC-F6A627DD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C59B01-393D-43A1-AC2A-F041C98E6A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415" y="1853754"/>
            <a:ext cx="8229600" cy="4199727"/>
          </a:xfrm>
        </p:spPr>
      </p:pic>
    </p:spTree>
    <p:extLst>
      <p:ext uri="{BB962C8B-B14F-4D97-AF65-F5344CB8AC3E}">
        <p14:creationId xmlns:p14="http://schemas.microsoft.com/office/powerpoint/2010/main" val="2685570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664F-AF6A-45A3-BA84-33E7D66B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FCBA69-4D1E-4307-B2B4-3E054A2EBC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044" y="804520"/>
            <a:ext cx="10007810" cy="5248962"/>
          </a:xfrm>
        </p:spPr>
      </p:pic>
    </p:spTree>
    <p:extLst>
      <p:ext uri="{BB962C8B-B14F-4D97-AF65-F5344CB8AC3E}">
        <p14:creationId xmlns:p14="http://schemas.microsoft.com/office/powerpoint/2010/main" val="10064298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B4252-564A-4492-89CF-50826E09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B3CF63-48CE-4B17-B837-8A603CFB3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0800000" flipH="1">
            <a:off x="10710" y="0"/>
            <a:ext cx="11945873" cy="6053481"/>
          </a:xfrm>
        </p:spPr>
      </p:pic>
    </p:spTree>
    <p:extLst>
      <p:ext uri="{BB962C8B-B14F-4D97-AF65-F5344CB8AC3E}">
        <p14:creationId xmlns:p14="http://schemas.microsoft.com/office/powerpoint/2010/main" val="12703623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1AA7-D69D-4297-A60B-40E03586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28D5A3-B93C-4EA7-A0B9-ADD636DEE5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04519"/>
            <a:ext cx="12191999" cy="5442357"/>
          </a:xfrm>
        </p:spPr>
      </p:pic>
    </p:spTree>
    <p:extLst>
      <p:ext uri="{BB962C8B-B14F-4D97-AF65-F5344CB8AC3E}">
        <p14:creationId xmlns:p14="http://schemas.microsoft.com/office/powerpoint/2010/main" val="2563296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9F93-C3AC-4DCF-9828-53CFDCE2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406273-E6CC-49A9-A13C-280E8140FD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50211"/>
            <a:ext cx="12192000" cy="5909616"/>
          </a:xfrm>
        </p:spPr>
      </p:pic>
    </p:spTree>
    <p:extLst>
      <p:ext uri="{BB962C8B-B14F-4D97-AF65-F5344CB8AC3E}">
        <p14:creationId xmlns:p14="http://schemas.microsoft.com/office/powerpoint/2010/main" val="274868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CF7D-2DEC-4FFC-A4E1-8C2D2FCF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INPUT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4A1E4-3D7B-4621-BD75-F9EC623E1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are used to enter data into the computer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are used to make graphic designs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are used to select command options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are used to control the pointer on the monitor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Used to edit a text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convert human readable form into computer readable form</a:t>
            </a:r>
          </a:p>
        </p:txBody>
      </p:sp>
    </p:spTree>
    <p:extLst>
      <p:ext uri="{BB962C8B-B14F-4D97-AF65-F5344CB8AC3E}">
        <p14:creationId xmlns:p14="http://schemas.microsoft.com/office/powerpoint/2010/main" val="38509658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8172-27B0-497E-BD32-888FAA58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BRIDGE OF THE MOTHERBOARB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1F89-2FB4-44B4-BBE6-96C7C15B8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 chip in the core logic chipset architecture on the northern section of the computer motherboard</a:t>
            </a:r>
          </a:p>
          <a:p>
            <a:r>
              <a:rPr lang="en-US" dirty="0"/>
              <a:t>A Southbridge is a chip in the core logic chipset architecture on the southern section of the computer motherboard</a:t>
            </a:r>
          </a:p>
        </p:txBody>
      </p:sp>
    </p:spTree>
    <p:extLst>
      <p:ext uri="{BB962C8B-B14F-4D97-AF65-F5344CB8AC3E}">
        <p14:creationId xmlns:p14="http://schemas.microsoft.com/office/powerpoint/2010/main" val="338964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61BF-C62A-4359-99FA-596CED71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INPUT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E3D85-0323-47CB-A995-2522DBD81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 can be classified under two sections: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Human Data Entry Devices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Source Data Automation</a:t>
            </a:r>
          </a:p>
        </p:txBody>
      </p:sp>
    </p:spTree>
    <p:extLst>
      <p:ext uri="{BB962C8B-B14F-4D97-AF65-F5344CB8AC3E}">
        <p14:creationId xmlns:p14="http://schemas.microsoft.com/office/powerpoint/2010/main" val="114675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22FE4-94E9-42B1-A2FE-FD9A178FE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A37F0-372E-4635-A285-4B4B33C11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refers to the performing of arithmetic solution ,sorting of </a:t>
            </a:r>
            <a:r>
              <a:rPr lang="en-US" dirty="0" err="1"/>
              <a:t>lists,formatting</a:t>
            </a:r>
            <a:r>
              <a:rPr lang="en-US" dirty="0"/>
              <a:t> </a:t>
            </a:r>
            <a:r>
              <a:rPr lang="en-US" dirty="0" err="1"/>
              <a:t>documents,to</a:t>
            </a:r>
            <a:r>
              <a:rPr lang="en-US" dirty="0"/>
              <a:t> arrive at the desired </a:t>
            </a:r>
            <a:r>
              <a:rPr lang="en-US" dirty="0" err="1"/>
              <a:t>results.Processing</a:t>
            </a:r>
            <a:r>
              <a:rPr lang="en-US" dirty="0"/>
              <a:t> of data in the computer in the computer is mainly done by the CENTRAL PROCESSING UNIT or the PROCESSOR</a:t>
            </a:r>
          </a:p>
        </p:txBody>
      </p:sp>
    </p:spTree>
    <p:extLst>
      <p:ext uri="{BB962C8B-B14F-4D97-AF65-F5344CB8AC3E}">
        <p14:creationId xmlns:p14="http://schemas.microsoft.com/office/powerpoint/2010/main" val="11837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8980-B7B8-4EEB-A0EA-EB31CE5B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PROCESSING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73555-8430-40AF-BA98-835836776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Transforming data into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Interprets and carries out instructions that operate the computer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controls and manages the operations of the computer</a:t>
            </a:r>
          </a:p>
        </p:txBody>
      </p:sp>
    </p:spTree>
    <p:extLst>
      <p:ext uri="{BB962C8B-B14F-4D97-AF65-F5344CB8AC3E}">
        <p14:creationId xmlns:p14="http://schemas.microsoft.com/office/powerpoint/2010/main" val="333633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C6F4E-A1E9-4268-837B-5B7F8CA32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B9FDA-4F7E-4972-83DE-85A4AE755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any hardware component that sends information out of the computer or provides the result of processing from the computer to the users.</a:t>
            </a:r>
          </a:p>
        </p:txBody>
      </p:sp>
    </p:spTree>
    <p:extLst>
      <p:ext uri="{BB962C8B-B14F-4D97-AF65-F5344CB8AC3E}">
        <p14:creationId xmlns:p14="http://schemas.microsoft.com/office/powerpoint/2010/main" val="423302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C5BF-2D72-4E0B-B176-1BA5D3E04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OUTPUT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3E093-A254-4D54-8D30-E219585AF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Receive information from the computer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Convert computer readable form into human readable form</a:t>
            </a:r>
          </a:p>
        </p:txBody>
      </p:sp>
    </p:spTree>
    <p:extLst>
      <p:ext uri="{BB962C8B-B14F-4D97-AF65-F5344CB8AC3E}">
        <p14:creationId xmlns:p14="http://schemas.microsoft.com/office/powerpoint/2010/main" val="12468016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233</TotalTime>
  <Words>1068</Words>
  <Application>Microsoft Office PowerPoint</Application>
  <PresentationFormat>Widescreen</PresentationFormat>
  <Paragraphs>130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Gill Sans MT</vt:lpstr>
      <vt:lpstr>Wingdings</vt:lpstr>
      <vt:lpstr>Gallery</vt:lpstr>
      <vt:lpstr>COMPUTER HARDWARE COMPONENTS</vt:lpstr>
      <vt:lpstr>PowerPoint Presentation</vt:lpstr>
      <vt:lpstr>INPUT DEVICES</vt:lpstr>
      <vt:lpstr>FUNCTIONS OF INPUT DEVICES</vt:lpstr>
      <vt:lpstr>CLASSIFICATION OF INPUT DEVICES</vt:lpstr>
      <vt:lpstr>PROCESSING DEVICES</vt:lpstr>
      <vt:lpstr>FUNCTIONS OF PROCESSING DEVICES</vt:lpstr>
      <vt:lpstr>Output DEVICES</vt:lpstr>
      <vt:lpstr>FUNCTIONS OF OUTPUT DEVICES</vt:lpstr>
      <vt:lpstr>Storage devices</vt:lpstr>
      <vt:lpstr>PRIMARY STORAGE MEDIA</vt:lpstr>
      <vt:lpstr>CHARACTERISTICS OF RANDOM  ACCESS MEMORY</vt:lpstr>
      <vt:lpstr>TYPES OF RAM</vt:lpstr>
      <vt:lpstr>CHARACTERISTICS OF THE STATIC RAM</vt:lpstr>
      <vt:lpstr>DYNAMIC RAM (DRAM)</vt:lpstr>
      <vt:lpstr>FUNCTIONS OF PRIMARY STORAGE MEDIA</vt:lpstr>
      <vt:lpstr>SECONDARY STORAGE DEVICE</vt:lpstr>
      <vt:lpstr>TYPES OF SECONDARY STORAGE MEDIA</vt:lpstr>
      <vt:lpstr>FUNCTIONS OF SECONDARY STORAGE MEDIA </vt:lpstr>
      <vt:lpstr>ADVANTAGES </vt:lpstr>
      <vt:lpstr>DISADVANTAGES </vt:lpstr>
      <vt:lpstr>MAGNETIC STORAGE MEDIA</vt:lpstr>
      <vt:lpstr>OPTICAL STORAGE MEDIA</vt:lpstr>
      <vt:lpstr>Solid-state storage media</vt:lpstr>
      <vt:lpstr>COMMUNICATION DEVICE</vt:lpstr>
      <vt:lpstr>SYSTEM UNIT</vt:lpstr>
      <vt:lpstr>COMPONENTS OF THE SYSTEM UNIT</vt:lpstr>
      <vt:lpstr>EXTERNAL SECTION OF THE SYSTEM UNIT</vt:lpstr>
      <vt:lpstr>INTERNAL SECTION OF THE SYSTEM UNIT</vt:lpstr>
      <vt:lpstr>CENTRAL PROCESSING UNIT</vt:lpstr>
      <vt:lpstr>PARTS OF THE CPU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NORTH BRIDGE OF THE MOTHERBOARB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HARDWARE COMPONENTS</dc:title>
  <dc:creator>hp</dc:creator>
  <cp:lastModifiedBy>hp</cp:lastModifiedBy>
  <cp:revision>24</cp:revision>
  <dcterms:created xsi:type="dcterms:W3CDTF">2020-01-27T19:14:50Z</dcterms:created>
  <dcterms:modified xsi:type="dcterms:W3CDTF">2020-03-10T03:41:37Z</dcterms:modified>
</cp:coreProperties>
</file>