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4" r:id="rId5"/>
    <p:sldId id="260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D97"/>
    <a:srgbClr val="FF8225"/>
    <a:srgbClr val="FF2549"/>
    <a:srgbClr val="5DD5FF"/>
    <a:srgbClr val="003635"/>
    <a:srgbClr val="9EFF29"/>
    <a:srgbClr val="C80064"/>
    <a:srgbClr val="C33A1F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62" autoAdjust="0"/>
  </p:normalViewPr>
  <p:slideViewPr>
    <p:cSldViewPr snapToGrid="0">
      <p:cViewPr>
        <p:scale>
          <a:sx n="132" d="100"/>
          <a:sy n="132" d="100"/>
        </p:scale>
        <p:origin x="1014" y="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9937" y="1799304"/>
            <a:ext cx="8015750" cy="183617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4" y="3797708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2" y="268583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5846"/>
            <a:ext cx="8246070" cy="3362630"/>
          </a:xfrm>
        </p:spPr>
        <p:txBody>
          <a:bodyPr/>
          <a:lstStyle>
            <a:lvl1pPr algn="l">
              <a:defRPr sz="2800">
                <a:solidFill>
                  <a:srgbClr val="0000CC"/>
                </a:solidFill>
              </a:defRPr>
            </a:lvl1pPr>
            <a:lvl2pPr algn="l">
              <a:defRPr>
                <a:solidFill>
                  <a:srgbClr val="0000CC"/>
                </a:solidFill>
              </a:defRPr>
            </a:lvl2pPr>
            <a:lvl3pPr algn="l">
              <a:defRPr>
                <a:solidFill>
                  <a:srgbClr val="0000CC"/>
                </a:solidFill>
              </a:defRPr>
            </a:lvl3pPr>
            <a:lvl4pPr algn="l">
              <a:defRPr>
                <a:solidFill>
                  <a:srgbClr val="0000CC"/>
                </a:solidFill>
              </a:defRPr>
            </a:lvl4pPr>
            <a:lvl5pPr algn="l">
              <a:defRPr>
                <a:solidFill>
                  <a:srgbClr val="0000C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732" y="539273"/>
            <a:ext cx="628378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D9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13" y="1312606"/>
            <a:ext cx="6304935" cy="3508626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>
                <a:solidFill>
                  <a:srgbClr val="0000CC"/>
                </a:solidFill>
              </a:defRPr>
            </a:lvl2pPr>
            <a:lvl3pPr>
              <a:defRPr>
                <a:solidFill>
                  <a:srgbClr val="0000CC"/>
                </a:solidFill>
              </a:defRPr>
            </a:lvl3pPr>
            <a:lvl4pPr>
              <a:defRPr>
                <a:solidFill>
                  <a:srgbClr val="0000CC"/>
                </a:solidFill>
              </a:defRPr>
            </a:lvl4pPr>
            <a:lvl5pPr>
              <a:defRPr>
                <a:solidFill>
                  <a:srgbClr val="0000C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49521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1127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00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83668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00CC"/>
                </a:solidFill>
              </a:defRPr>
            </a:lvl1pPr>
            <a:lvl2pPr algn="ctr">
              <a:defRPr sz="2000">
                <a:solidFill>
                  <a:srgbClr val="0000CC"/>
                </a:solidFill>
              </a:defRPr>
            </a:lvl2pPr>
            <a:lvl3pPr algn="ctr">
              <a:defRPr sz="1800">
                <a:solidFill>
                  <a:srgbClr val="0000CC"/>
                </a:solidFill>
              </a:defRPr>
            </a:lvl3pPr>
            <a:lvl4pPr algn="ctr">
              <a:defRPr sz="1600">
                <a:solidFill>
                  <a:srgbClr val="0000CC"/>
                </a:solidFill>
              </a:defRPr>
            </a:lvl4pPr>
            <a:lvl5pPr algn="ctr">
              <a:defRPr sz="1600">
                <a:solidFill>
                  <a:srgbClr val="0000C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1127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00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83668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00CC"/>
                </a:solidFill>
              </a:defRPr>
            </a:lvl1pPr>
            <a:lvl2pPr algn="ctr">
              <a:defRPr sz="2000">
                <a:solidFill>
                  <a:srgbClr val="0000CC"/>
                </a:solidFill>
              </a:defRPr>
            </a:lvl2pPr>
            <a:lvl3pPr algn="ctr">
              <a:defRPr sz="1800">
                <a:solidFill>
                  <a:srgbClr val="0000CC"/>
                </a:solidFill>
              </a:defRPr>
            </a:lvl3pPr>
            <a:lvl4pPr algn="ctr">
              <a:defRPr sz="1600">
                <a:solidFill>
                  <a:srgbClr val="0000CC"/>
                </a:solidFill>
              </a:defRPr>
            </a:lvl4pPr>
            <a:lvl5pPr algn="ctr">
              <a:defRPr sz="1600">
                <a:solidFill>
                  <a:srgbClr val="0000C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6421" y="1881874"/>
            <a:ext cx="7049730" cy="1659188"/>
          </a:xfrm>
        </p:spPr>
        <p:txBody>
          <a:bodyPr>
            <a:normAutofit/>
          </a:bodyPr>
          <a:lstStyle/>
          <a:p>
            <a:r>
              <a:rPr lang="en-US" dirty="0"/>
              <a:t>COMPONENTS OF A </a:t>
            </a:r>
            <a:br>
              <a:rPr lang="en-US" dirty="0"/>
            </a:br>
            <a:r>
              <a:rPr lang="en-US" dirty="0"/>
              <a:t>SYSTEM UNIT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045" y="3725047"/>
            <a:ext cx="7875639" cy="730043"/>
          </a:xfrm>
        </p:spPr>
        <p:txBody>
          <a:bodyPr/>
          <a:lstStyle/>
          <a:p>
            <a:pPr algn="r"/>
            <a:r>
              <a:rPr lang="en-US"/>
              <a:t>Sir Josh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By the end of this lesson, you </a:t>
            </a:r>
            <a:r>
              <a:rPr lang="en-US"/>
              <a:t>should know </a:t>
            </a:r>
            <a:r>
              <a:rPr lang="en-US" dirty="0"/>
              <a:t>t</a:t>
            </a:r>
            <a:r>
              <a:rPr lang="en-US"/>
              <a:t>he </a:t>
            </a:r>
            <a:r>
              <a:rPr lang="en-US" dirty="0"/>
              <a:t>components of a system unit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70" y="1193426"/>
            <a:ext cx="8246070" cy="3839111"/>
          </a:xfrm>
        </p:spPr>
        <p:txBody>
          <a:bodyPr>
            <a:normAutofit/>
          </a:bodyPr>
          <a:lstStyle/>
          <a:p>
            <a:r>
              <a:rPr lang="en-US" dirty="0"/>
              <a:t>A system unit is the part of a computer that is responsible for the processing of data into useful information</a:t>
            </a:r>
          </a:p>
          <a:p>
            <a:r>
              <a:rPr lang="en-US" dirty="0"/>
              <a:t>System unit is Box-like case that houses the electronic components of the computer used to process data.</a:t>
            </a:r>
          </a:p>
          <a:p>
            <a:r>
              <a:rPr lang="en-US" dirty="0"/>
              <a:t> System Unit is the core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70" y="1193426"/>
            <a:ext cx="8246070" cy="3839111"/>
          </a:xfrm>
        </p:spPr>
        <p:txBody>
          <a:bodyPr>
            <a:normAutofit/>
          </a:bodyPr>
          <a:lstStyle/>
          <a:p>
            <a:r>
              <a:rPr lang="en-US" dirty="0"/>
              <a:t>It is sometimes referred to as the Central Processing Unit (CPU)</a:t>
            </a:r>
          </a:p>
          <a:p>
            <a:r>
              <a:rPr lang="en-US" dirty="0"/>
              <a:t>This unit performs the majority of the functions that a computer is required to do</a:t>
            </a:r>
          </a:p>
        </p:txBody>
      </p:sp>
    </p:spTree>
    <p:extLst>
      <p:ext uri="{BB962C8B-B14F-4D97-AF65-F5344CB8AC3E}">
        <p14:creationId xmlns:p14="http://schemas.microsoft.com/office/powerpoint/2010/main" val="194475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TYPICAL SYSTEM UNIT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A803D12-9D0A-477D-BA8E-95D2B4C13D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861" y="1353705"/>
            <a:ext cx="5423104" cy="3362325"/>
          </a:xfrm>
        </p:spPr>
      </p:pic>
    </p:spTree>
    <p:extLst>
      <p:ext uri="{BB962C8B-B14F-4D97-AF65-F5344CB8AC3E}">
        <p14:creationId xmlns:p14="http://schemas.microsoft.com/office/powerpoint/2010/main" val="67021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9DCF-62BA-4FA3-84FC-40F461C4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</a:t>
            </a:r>
            <a:br>
              <a:rPr lang="en-US" dirty="0"/>
            </a:br>
            <a:r>
              <a:rPr lang="en-US" dirty="0"/>
              <a:t>A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A3B2-A7CF-4559-A658-9C52DEEA9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system unit is made up of components like the </a:t>
            </a:r>
          </a:p>
          <a:p>
            <a:r>
              <a:rPr lang="en-US" dirty="0"/>
              <a:t>Power supply</a:t>
            </a:r>
          </a:p>
          <a:p>
            <a:r>
              <a:rPr lang="en-US" dirty="0"/>
              <a:t>Motherboard</a:t>
            </a:r>
          </a:p>
          <a:p>
            <a:r>
              <a:rPr lang="en-US" dirty="0"/>
              <a:t>Hard drive</a:t>
            </a:r>
          </a:p>
          <a:p>
            <a:r>
              <a:rPr lang="en-US" dirty="0"/>
              <a:t>CPU chip</a:t>
            </a:r>
          </a:p>
          <a:p>
            <a:r>
              <a:rPr lang="en-US" dirty="0"/>
              <a:t>Memory</a:t>
            </a:r>
          </a:p>
          <a:p>
            <a:r>
              <a:rPr lang="en-US" dirty="0"/>
              <a:t>Network interface cards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(16:9)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COMPONENTS OF A  SYSTEM UNIT</vt:lpstr>
      <vt:lpstr>Objectives</vt:lpstr>
      <vt:lpstr>SYSTEM UNIT</vt:lpstr>
      <vt:lpstr>SYSTEM UNIT</vt:lpstr>
      <vt:lpstr>A TYPICAL SYSTEM UNIT</vt:lpstr>
      <vt:lpstr>COMPONENTS OF  A SYSTEM UNIT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2020-04-03T19:47:12Z</dcterms:modified>
</cp:coreProperties>
</file>